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3.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4.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5.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handoutMasterIdLst>
    <p:handoutMasterId r:id="rId31"/>
  </p:handoutMasterIdLst>
  <p:sldIdLst>
    <p:sldId id="256" r:id="rId2"/>
    <p:sldId id="375" r:id="rId3"/>
    <p:sldId id="371" r:id="rId4"/>
    <p:sldId id="368" r:id="rId5"/>
    <p:sldId id="324" r:id="rId6"/>
    <p:sldId id="325" r:id="rId7"/>
    <p:sldId id="378" r:id="rId8"/>
    <p:sldId id="365" r:id="rId9"/>
    <p:sldId id="372" r:id="rId10"/>
    <p:sldId id="366" r:id="rId11"/>
    <p:sldId id="367" r:id="rId12"/>
    <p:sldId id="370" r:id="rId13"/>
    <p:sldId id="373" r:id="rId14"/>
    <p:sldId id="364" r:id="rId15"/>
    <p:sldId id="374" r:id="rId16"/>
    <p:sldId id="341" r:id="rId17"/>
    <p:sldId id="342" r:id="rId18"/>
    <p:sldId id="347" r:id="rId19"/>
    <p:sldId id="346" r:id="rId20"/>
    <p:sldId id="348" r:id="rId21"/>
    <p:sldId id="349" r:id="rId22"/>
    <p:sldId id="336" r:id="rId23"/>
    <p:sldId id="376" r:id="rId24"/>
    <p:sldId id="363" r:id="rId25"/>
    <p:sldId id="271" r:id="rId26"/>
    <p:sldId id="360" r:id="rId27"/>
    <p:sldId id="377" r:id="rId28"/>
    <p:sldId id="299" r:id="rId29"/>
  </p:sldIdLst>
  <p:sldSz cx="12188825" cy="6858000"/>
  <p:notesSz cx="6797675" cy="9928225"/>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3888">
          <p15:clr>
            <a:srgbClr val="A4A3A4"/>
          </p15:clr>
        </p15:guide>
        <p15:guide id="3" orient="horz" pos="432">
          <p15:clr>
            <a:srgbClr val="A4A3A4"/>
          </p15:clr>
        </p15:guide>
        <p15:guide id="4" orient="horz" pos="3072">
          <p15:clr>
            <a:srgbClr val="A4A3A4"/>
          </p15:clr>
        </p15:guide>
        <p15:guide id="5" orient="horz" pos="3408">
          <p15:clr>
            <a:srgbClr val="A4A3A4"/>
          </p15:clr>
        </p15:guide>
        <p15:guide id="6" pos="3839">
          <p15:clr>
            <a:srgbClr val="A4A3A4"/>
          </p15:clr>
        </p15:guide>
        <p15:guide id="7" pos="383">
          <p15:clr>
            <a:srgbClr val="A4A3A4"/>
          </p15:clr>
        </p15:guide>
        <p15:guide id="8" pos="7295">
          <p15:clr>
            <a:srgbClr val="A4A3A4"/>
          </p15:clr>
        </p15:guide>
        <p15:guide id="9" pos="815">
          <p15:clr>
            <a:srgbClr val="A4A3A4"/>
          </p15:clr>
        </p15:guide>
        <p15:guide id="10" pos="2879">
          <p15:clr>
            <a:srgbClr val="A4A3A4"/>
          </p15:clr>
        </p15:guide>
        <p15:guide id="11" pos="307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estro" initials="M"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009900"/>
    <a:srgbClr val="66FF33"/>
    <a:srgbClr val="00FF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94434" autoAdjust="0"/>
  </p:normalViewPr>
  <p:slideViewPr>
    <p:cSldViewPr>
      <p:cViewPr varScale="1">
        <p:scale>
          <a:sx n="69" d="100"/>
          <a:sy n="69" d="100"/>
        </p:scale>
        <p:origin x="792" y="72"/>
      </p:cViewPr>
      <p:guideLst>
        <p:guide orient="horz" pos="2160"/>
        <p:guide orient="horz" pos="3888"/>
        <p:guide orient="horz" pos="432"/>
        <p:guide orient="horz" pos="3072"/>
        <p:guide orient="horz" pos="3408"/>
        <p:guide pos="3839"/>
        <p:guide pos="383"/>
        <p:guide pos="7295"/>
        <p:guide pos="815"/>
        <p:guide pos="2879"/>
        <p:guide pos="3071"/>
      </p:guideLst>
    </p:cSldViewPr>
  </p:slideViewPr>
  <p:notesTextViewPr>
    <p:cViewPr>
      <p:scale>
        <a:sx n="1" d="1"/>
        <a:sy n="1" d="1"/>
      </p:scale>
      <p:origin x="0" y="0"/>
    </p:cViewPr>
  </p:notesTextViewPr>
  <p:sorterViewPr>
    <p:cViewPr varScale="1">
      <p:scale>
        <a:sx n="100" d="100"/>
        <a:sy n="100" d="100"/>
      </p:scale>
      <p:origin x="0" y="0"/>
    </p:cViewPr>
  </p:sorterViewPr>
  <p:notesViewPr>
    <p:cSldViewPr showGuides="1">
      <p:cViewPr varScale="1">
        <p:scale>
          <a:sx n="85" d="100"/>
          <a:sy n="85" d="100"/>
        </p:scale>
        <p:origin x="2874" y="84"/>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diagrams/_rels/data6.xml.rels><?xml version="1.0" encoding="UTF-8" standalone="yes"?>
<Relationships xmlns="http://schemas.openxmlformats.org/package/2006/relationships"><Relationship Id="rId1" Type="http://schemas.openxmlformats.org/officeDocument/2006/relationships/image" Target="../media/image2.png"/></Relationships>
</file>

<file path=ppt/diagrams/_rels/drawing6.xml.rels><?xml version="1.0" encoding="UTF-8" standalone="yes"?>
<Relationships xmlns="http://schemas.openxmlformats.org/package/2006/relationships"><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1F57CC-20AB-4ABB-A4CE-8EA5EB924C9D}" type="doc">
      <dgm:prSet loTypeId="urn:microsoft.com/office/officeart/2005/8/layout/arrow3" loCatId="relationship" qsTypeId="urn:microsoft.com/office/officeart/2005/8/quickstyle/simple1" qsCatId="simple" csTypeId="urn:microsoft.com/office/officeart/2005/8/colors/accent0_2" csCatId="mainScheme" phldr="1"/>
      <dgm:spPr/>
      <dgm:t>
        <a:bodyPr/>
        <a:lstStyle/>
        <a:p>
          <a:endParaRPr lang="en-US"/>
        </a:p>
      </dgm:t>
    </dgm:pt>
    <dgm:pt modelId="{A9707B19-8B48-4D67-93D6-4DDF8A64410A}">
      <dgm:prSet phldrT="[Texto]" custT="1"/>
      <dgm:spPr/>
      <dgm:t>
        <a:bodyPr/>
        <a:lstStyle/>
        <a:p>
          <a:r>
            <a:rPr lang="es-MX" sz="2400" dirty="0" err="1" smtClean="0"/>
            <a:t>Including</a:t>
          </a:r>
          <a:r>
            <a:rPr lang="es-MX" sz="2400" dirty="0" smtClean="0"/>
            <a:t> </a:t>
          </a:r>
          <a:r>
            <a:rPr lang="es-MX" sz="2400" dirty="0" err="1" smtClean="0"/>
            <a:t>all</a:t>
          </a:r>
          <a:r>
            <a:rPr lang="es-MX" sz="2400" dirty="0" smtClean="0"/>
            <a:t> </a:t>
          </a:r>
          <a:r>
            <a:rPr lang="es-MX" sz="2400" dirty="0" err="1" smtClean="0"/>
            <a:t>learners</a:t>
          </a:r>
          <a:r>
            <a:rPr lang="es-MX" sz="2400" dirty="0" smtClean="0"/>
            <a:t> and </a:t>
          </a:r>
          <a:r>
            <a:rPr lang="es-MX" sz="2400" dirty="0" err="1" smtClean="0"/>
            <a:t>ensuring</a:t>
          </a:r>
          <a:r>
            <a:rPr lang="es-MX" sz="2400" dirty="0" smtClean="0"/>
            <a:t> </a:t>
          </a:r>
          <a:r>
            <a:rPr lang="es-MX" sz="2400" dirty="0" err="1" smtClean="0"/>
            <a:t>that</a:t>
          </a:r>
          <a:r>
            <a:rPr lang="es-MX" sz="2400" dirty="0" smtClean="0"/>
            <a:t> </a:t>
          </a:r>
          <a:r>
            <a:rPr lang="es-MX" sz="2400" dirty="0" err="1" smtClean="0"/>
            <a:t>each</a:t>
          </a:r>
          <a:r>
            <a:rPr lang="es-MX" sz="2400" dirty="0" smtClean="0"/>
            <a:t> individual has </a:t>
          </a:r>
          <a:r>
            <a:rPr lang="es-MX" sz="2400" dirty="0" err="1" smtClean="0"/>
            <a:t>an</a:t>
          </a:r>
          <a:r>
            <a:rPr lang="es-MX" sz="2400" dirty="0" smtClean="0"/>
            <a:t> </a:t>
          </a:r>
          <a:r>
            <a:rPr lang="es-MX" sz="2400" dirty="0" err="1" smtClean="0"/>
            <a:t>equal</a:t>
          </a:r>
          <a:r>
            <a:rPr lang="es-MX" sz="2400" dirty="0" smtClean="0"/>
            <a:t> and </a:t>
          </a:r>
          <a:r>
            <a:rPr lang="es-MX" sz="2400" dirty="0" err="1" smtClean="0"/>
            <a:t>personalized</a:t>
          </a:r>
          <a:r>
            <a:rPr lang="es-MX" sz="2400" dirty="0" smtClean="0"/>
            <a:t> </a:t>
          </a:r>
          <a:r>
            <a:rPr lang="es-MX" sz="2400" dirty="0" err="1" smtClean="0"/>
            <a:t>opportunity</a:t>
          </a:r>
          <a:r>
            <a:rPr lang="es-MX" sz="2400" dirty="0" smtClean="0"/>
            <a:t> </a:t>
          </a:r>
          <a:r>
            <a:rPr lang="es-MX" sz="2400" dirty="0" err="1" smtClean="0"/>
            <a:t>for</a:t>
          </a:r>
          <a:r>
            <a:rPr lang="es-MX" sz="2400" dirty="0" smtClean="0"/>
            <a:t> </a:t>
          </a:r>
          <a:r>
            <a:rPr lang="es-MX" sz="2400" dirty="0" err="1" smtClean="0"/>
            <a:t>education</a:t>
          </a:r>
          <a:r>
            <a:rPr lang="es-MX" sz="2400" dirty="0" smtClean="0"/>
            <a:t> </a:t>
          </a:r>
          <a:r>
            <a:rPr lang="es-MX" sz="2400" dirty="0" err="1" smtClean="0"/>
            <a:t>progress</a:t>
          </a:r>
          <a:endParaRPr lang="es-MX" sz="2400" dirty="0" smtClean="0"/>
        </a:p>
        <a:p>
          <a:r>
            <a:rPr lang="es-MX" sz="1800" dirty="0" smtClean="0"/>
            <a:t>UNESCO 2017 </a:t>
          </a:r>
          <a:endParaRPr lang="en-US" sz="1800" dirty="0"/>
        </a:p>
      </dgm:t>
    </dgm:pt>
    <dgm:pt modelId="{6B178BE5-BBD8-4594-8289-D606432EAC12}" type="parTrans" cxnId="{228E3DC9-078C-4D13-A32F-56D03867DF0D}">
      <dgm:prSet/>
      <dgm:spPr/>
      <dgm:t>
        <a:bodyPr/>
        <a:lstStyle/>
        <a:p>
          <a:endParaRPr lang="en-US"/>
        </a:p>
      </dgm:t>
    </dgm:pt>
    <dgm:pt modelId="{D026F6CA-BDA0-4F05-AF8B-9654C62A159C}" type="sibTrans" cxnId="{228E3DC9-078C-4D13-A32F-56D03867DF0D}">
      <dgm:prSet/>
      <dgm:spPr/>
      <dgm:t>
        <a:bodyPr/>
        <a:lstStyle/>
        <a:p>
          <a:endParaRPr lang="en-US"/>
        </a:p>
      </dgm:t>
    </dgm:pt>
    <dgm:pt modelId="{07DA262B-CB53-4A09-B1C5-031C768FCBFE}">
      <dgm:prSet phldrT="[Texto]" custT="1"/>
      <dgm:spPr/>
      <dgm:t>
        <a:bodyPr/>
        <a:lstStyle/>
        <a:p>
          <a:r>
            <a:rPr lang="es-MX" sz="2400" dirty="0" err="1" smtClean="0"/>
            <a:t>Ensure</a:t>
          </a:r>
          <a:r>
            <a:rPr lang="es-MX" sz="2400" dirty="0" smtClean="0"/>
            <a:t> inclusive and </a:t>
          </a:r>
          <a:r>
            <a:rPr lang="es-MX" sz="2400" dirty="0" err="1" smtClean="0"/>
            <a:t>equitable</a:t>
          </a:r>
          <a:r>
            <a:rPr lang="es-MX" sz="2400" dirty="0" smtClean="0"/>
            <a:t> </a:t>
          </a:r>
          <a:r>
            <a:rPr lang="es-MX" sz="2400" dirty="0" err="1" smtClean="0"/>
            <a:t>quality</a:t>
          </a:r>
          <a:r>
            <a:rPr lang="es-MX" sz="2400" dirty="0" smtClean="0"/>
            <a:t>  </a:t>
          </a:r>
          <a:r>
            <a:rPr lang="es-MX" sz="2400" dirty="0" err="1" smtClean="0"/>
            <a:t>education</a:t>
          </a:r>
          <a:r>
            <a:rPr lang="es-MX" sz="2400" dirty="0" smtClean="0"/>
            <a:t> and </a:t>
          </a:r>
          <a:r>
            <a:rPr lang="es-MX" sz="2400" dirty="0" err="1" smtClean="0"/>
            <a:t>promote</a:t>
          </a:r>
          <a:r>
            <a:rPr lang="es-MX" sz="2400" dirty="0" smtClean="0"/>
            <a:t> </a:t>
          </a:r>
          <a:r>
            <a:rPr lang="es-MX" sz="2400" dirty="0" err="1" smtClean="0"/>
            <a:t>lifelong</a:t>
          </a:r>
          <a:r>
            <a:rPr lang="es-MX" sz="2400" dirty="0" smtClean="0"/>
            <a:t> </a:t>
          </a:r>
          <a:r>
            <a:rPr lang="es-MX" sz="2400" dirty="0" err="1" smtClean="0"/>
            <a:t>learning</a:t>
          </a:r>
          <a:r>
            <a:rPr lang="es-MX" sz="2400" dirty="0" smtClean="0"/>
            <a:t> </a:t>
          </a:r>
          <a:r>
            <a:rPr lang="es-MX" sz="2400" dirty="0" err="1" smtClean="0"/>
            <a:t>opportunities</a:t>
          </a:r>
          <a:r>
            <a:rPr lang="es-MX" sz="2400" dirty="0" smtClean="0"/>
            <a:t> </a:t>
          </a:r>
          <a:r>
            <a:rPr lang="es-MX" sz="2400" dirty="0" err="1" smtClean="0"/>
            <a:t>for</a:t>
          </a:r>
          <a:r>
            <a:rPr lang="es-MX" sz="2400" dirty="0" smtClean="0"/>
            <a:t> </a:t>
          </a:r>
          <a:r>
            <a:rPr lang="es-MX" sz="2400" dirty="0" err="1" smtClean="0"/>
            <a:t>all</a:t>
          </a:r>
          <a:r>
            <a:rPr lang="es-MX" sz="2400" dirty="0" smtClean="0"/>
            <a:t>.</a:t>
          </a:r>
        </a:p>
        <a:p>
          <a:r>
            <a:rPr lang="es-MX" sz="1800" dirty="0" smtClean="0"/>
            <a:t>SDG 4  </a:t>
          </a:r>
          <a:endParaRPr lang="en-US" sz="1800" dirty="0"/>
        </a:p>
      </dgm:t>
    </dgm:pt>
    <dgm:pt modelId="{81DD8D47-A8DF-4884-87C9-0AB2E279AB1C}" type="parTrans" cxnId="{E6C66087-78FF-439E-A48D-68F6B6B26CBD}">
      <dgm:prSet/>
      <dgm:spPr/>
      <dgm:t>
        <a:bodyPr/>
        <a:lstStyle/>
        <a:p>
          <a:endParaRPr lang="en-US"/>
        </a:p>
      </dgm:t>
    </dgm:pt>
    <dgm:pt modelId="{0D379AD6-C932-4D4E-A2F8-89585DE93C00}" type="sibTrans" cxnId="{E6C66087-78FF-439E-A48D-68F6B6B26CBD}">
      <dgm:prSet/>
      <dgm:spPr/>
      <dgm:t>
        <a:bodyPr/>
        <a:lstStyle/>
        <a:p>
          <a:endParaRPr lang="en-US"/>
        </a:p>
      </dgm:t>
    </dgm:pt>
    <dgm:pt modelId="{633D2465-5BC5-4871-B45D-68B7E5890C13}" type="pres">
      <dgm:prSet presAssocID="{7A1F57CC-20AB-4ABB-A4CE-8EA5EB924C9D}" presName="compositeShape" presStyleCnt="0">
        <dgm:presLayoutVars>
          <dgm:chMax val="2"/>
          <dgm:dir/>
          <dgm:resizeHandles val="exact"/>
        </dgm:presLayoutVars>
      </dgm:prSet>
      <dgm:spPr/>
      <dgm:t>
        <a:bodyPr/>
        <a:lstStyle/>
        <a:p>
          <a:endParaRPr lang="en-US"/>
        </a:p>
      </dgm:t>
    </dgm:pt>
    <dgm:pt modelId="{245C0D4B-5DA4-4E7F-B368-F1FE4E18559F}" type="pres">
      <dgm:prSet presAssocID="{7A1F57CC-20AB-4ABB-A4CE-8EA5EB924C9D}" presName="divider" presStyleLbl="fgShp" presStyleIdx="0" presStyleCnt="1"/>
      <dgm:spPr>
        <a:ln>
          <a:solidFill>
            <a:schemeClr val="tx1"/>
          </a:solidFill>
        </a:ln>
      </dgm:spPr>
    </dgm:pt>
    <dgm:pt modelId="{19BC082C-788A-4194-A73D-BC80A3028B47}" type="pres">
      <dgm:prSet presAssocID="{A9707B19-8B48-4D67-93D6-4DDF8A64410A}" presName="downArrow" presStyleLbl="node1" presStyleIdx="0" presStyleCnt="2"/>
      <dgm:spPr>
        <a:solidFill>
          <a:srgbClr val="FFC000"/>
        </a:solidFill>
      </dgm:spPr>
    </dgm:pt>
    <dgm:pt modelId="{0F38B520-5A71-47E0-ADD5-C2AF59832D86}" type="pres">
      <dgm:prSet presAssocID="{A9707B19-8B48-4D67-93D6-4DDF8A64410A}" presName="downArrowText" presStyleLbl="revTx" presStyleIdx="0" presStyleCnt="2" custScaleX="136020">
        <dgm:presLayoutVars>
          <dgm:bulletEnabled val="1"/>
        </dgm:presLayoutVars>
      </dgm:prSet>
      <dgm:spPr/>
      <dgm:t>
        <a:bodyPr/>
        <a:lstStyle/>
        <a:p>
          <a:endParaRPr lang="en-US"/>
        </a:p>
      </dgm:t>
    </dgm:pt>
    <dgm:pt modelId="{CC77D4A0-73AE-4A47-BF22-380367A21383}" type="pres">
      <dgm:prSet presAssocID="{07DA262B-CB53-4A09-B1C5-031C768FCBFE}" presName="upArrow" presStyleLbl="node1" presStyleIdx="1" presStyleCnt="2"/>
      <dgm:spPr>
        <a:solidFill>
          <a:srgbClr val="FFC000"/>
        </a:solidFill>
      </dgm:spPr>
    </dgm:pt>
    <dgm:pt modelId="{871A2F9F-C355-4467-8131-236B8BD59C97}" type="pres">
      <dgm:prSet presAssocID="{07DA262B-CB53-4A09-B1C5-031C768FCBFE}" presName="upArrowText" presStyleLbl="revTx" presStyleIdx="1" presStyleCnt="2" custScaleX="141558">
        <dgm:presLayoutVars>
          <dgm:bulletEnabled val="1"/>
        </dgm:presLayoutVars>
      </dgm:prSet>
      <dgm:spPr/>
      <dgm:t>
        <a:bodyPr/>
        <a:lstStyle/>
        <a:p>
          <a:endParaRPr lang="en-US"/>
        </a:p>
      </dgm:t>
    </dgm:pt>
  </dgm:ptLst>
  <dgm:cxnLst>
    <dgm:cxn modelId="{228E3DC9-078C-4D13-A32F-56D03867DF0D}" srcId="{7A1F57CC-20AB-4ABB-A4CE-8EA5EB924C9D}" destId="{A9707B19-8B48-4D67-93D6-4DDF8A64410A}" srcOrd="0" destOrd="0" parTransId="{6B178BE5-BBD8-4594-8289-D606432EAC12}" sibTransId="{D026F6CA-BDA0-4F05-AF8B-9654C62A159C}"/>
    <dgm:cxn modelId="{174B4E2A-0783-4364-A06C-E95A615F8ABB}" type="presOf" srcId="{7A1F57CC-20AB-4ABB-A4CE-8EA5EB924C9D}" destId="{633D2465-5BC5-4871-B45D-68B7E5890C13}" srcOrd="0" destOrd="0" presId="urn:microsoft.com/office/officeart/2005/8/layout/arrow3"/>
    <dgm:cxn modelId="{F676293F-4363-4DBC-9CA9-0EA27BEB76A0}" type="presOf" srcId="{07DA262B-CB53-4A09-B1C5-031C768FCBFE}" destId="{871A2F9F-C355-4467-8131-236B8BD59C97}" srcOrd="0" destOrd="0" presId="urn:microsoft.com/office/officeart/2005/8/layout/arrow3"/>
    <dgm:cxn modelId="{70A4223F-2E65-4656-ACD4-7D42481D96E6}" type="presOf" srcId="{A9707B19-8B48-4D67-93D6-4DDF8A64410A}" destId="{0F38B520-5A71-47E0-ADD5-C2AF59832D86}" srcOrd="0" destOrd="0" presId="urn:microsoft.com/office/officeart/2005/8/layout/arrow3"/>
    <dgm:cxn modelId="{E6C66087-78FF-439E-A48D-68F6B6B26CBD}" srcId="{7A1F57CC-20AB-4ABB-A4CE-8EA5EB924C9D}" destId="{07DA262B-CB53-4A09-B1C5-031C768FCBFE}" srcOrd="1" destOrd="0" parTransId="{81DD8D47-A8DF-4884-87C9-0AB2E279AB1C}" sibTransId="{0D379AD6-C932-4D4E-A2F8-89585DE93C00}"/>
    <dgm:cxn modelId="{F617B6B8-21AB-45A9-AAD3-90F75FE2A720}" type="presParOf" srcId="{633D2465-5BC5-4871-B45D-68B7E5890C13}" destId="{245C0D4B-5DA4-4E7F-B368-F1FE4E18559F}" srcOrd="0" destOrd="0" presId="urn:microsoft.com/office/officeart/2005/8/layout/arrow3"/>
    <dgm:cxn modelId="{46A15330-000E-423B-B2DF-D2D82D5BB492}" type="presParOf" srcId="{633D2465-5BC5-4871-B45D-68B7E5890C13}" destId="{19BC082C-788A-4194-A73D-BC80A3028B47}" srcOrd="1" destOrd="0" presId="urn:microsoft.com/office/officeart/2005/8/layout/arrow3"/>
    <dgm:cxn modelId="{0C27D609-9BCF-4BEC-9BE3-3277CCD30779}" type="presParOf" srcId="{633D2465-5BC5-4871-B45D-68B7E5890C13}" destId="{0F38B520-5A71-47E0-ADD5-C2AF59832D86}" srcOrd="2" destOrd="0" presId="urn:microsoft.com/office/officeart/2005/8/layout/arrow3"/>
    <dgm:cxn modelId="{5C2526DE-DEB0-414B-8D6B-DCA04EBF626A}" type="presParOf" srcId="{633D2465-5BC5-4871-B45D-68B7E5890C13}" destId="{CC77D4A0-73AE-4A47-BF22-380367A21383}" srcOrd="3" destOrd="0" presId="urn:microsoft.com/office/officeart/2005/8/layout/arrow3"/>
    <dgm:cxn modelId="{AB18649F-4D1C-4C66-AA19-7D6B92200A83}" type="presParOf" srcId="{633D2465-5BC5-4871-B45D-68B7E5890C13}" destId="{871A2F9F-C355-4467-8131-236B8BD59C97}"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CB62BBB-AA5B-46A2-B58D-8CE1D7644035}" type="doc">
      <dgm:prSet loTypeId="urn:microsoft.com/office/officeart/2005/8/layout/radial4" loCatId="relationship" qsTypeId="urn:microsoft.com/office/officeart/2005/8/quickstyle/simple1" qsCatId="simple" csTypeId="urn:microsoft.com/office/officeart/2005/8/colors/accent6_1" csCatId="accent6" phldr="1"/>
      <dgm:spPr/>
      <dgm:t>
        <a:bodyPr/>
        <a:lstStyle/>
        <a:p>
          <a:endParaRPr lang="en-US"/>
        </a:p>
      </dgm:t>
    </dgm:pt>
    <dgm:pt modelId="{035D7083-6150-407D-9E15-C2BD85ECE305}">
      <dgm:prSet phldrT="[Texto]"/>
      <dgm:spPr>
        <a:solidFill>
          <a:srgbClr val="7030A0"/>
        </a:solidFill>
      </dgm:spPr>
      <dgm:t>
        <a:bodyPr/>
        <a:lstStyle/>
        <a:p>
          <a:r>
            <a:rPr lang="es-MX" b="1" dirty="0" err="1" smtClean="0">
              <a:solidFill>
                <a:schemeClr val="bg1"/>
              </a:solidFill>
            </a:rPr>
            <a:t>Collaboration</a:t>
          </a:r>
          <a:r>
            <a:rPr lang="es-MX" dirty="0" smtClean="0"/>
            <a:t> </a:t>
          </a:r>
          <a:endParaRPr lang="en-US" dirty="0"/>
        </a:p>
      </dgm:t>
    </dgm:pt>
    <dgm:pt modelId="{1B35CB26-1B8E-43DA-9AD7-E7B06B808467}" type="parTrans" cxnId="{E8327441-81D7-4703-BE1D-78E0441DE90F}">
      <dgm:prSet/>
      <dgm:spPr/>
      <dgm:t>
        <a:bodyPr/>
        <a:lstStyle/>
        <a:p>
          <a:endParaRPr lang="en-US"/>
        </a:p>
      </dgm:t>
    </dgm:pt>
    <dgm:pt modelId="{639CD522-0625-492C-8D37-1176E679AA8B}" type="sibTrans" cxnId="{E8327441-81D7-4703-BE1D-78E0441DE90F}">
      <dgm:prSet/>
      <dgm:spPr/>
      <dgm:t>
        <a:bodyPr/>
        <a:lstStyle/>
        <a:p>
          <a:endParaRPr lang="en-US"/>
        </a:p>
      </dgm:t>
    </dgm:pt>
    <dgm:pt modelId="{587974A0-60CA-42E8-B145-6DBD6053B79E}">
      <dgm:prSet phldrT="[Texto]"/>
      <dgm:spPr>
        <a:solidFill>
          <a:srgbClr val="0070C0"/>
        </a:solidFill>
      </dgm:spPr>
      <dgm:t>
        <a:bodyPr/>
        <a:lstStyle/>
        <a:p>
          <a:r>
            <a:rPr lang="en-US" dirty="0" smtClean="0">
              <a:solidFill>
                <a:schemeClr val="bg1"/>
              </a:solidFill>
            </a:rPr>
            <a:t>Is one of the core skills for learning and innovations needed by all learners in the 21</a:t>
          </a:r>
          <a:r>
            <a:rPr lang="en-US" baseline="30000" dirty="0" smtClean="0">
              <a:solidFill>
                <a:schemeClr val="bg1"/>
              </a:solidFill>
            </a:rPr>
            <a:t>st</a:t>
          </a:r>
          <a:r>
            <a:rPr lang="en-US" dirty="0" smtClean="0">
              <a:solidFill>
                <a:schemeClr val="bg1"/>
              </a:solidFill>
            </a:rPr>
            <a:t> Century </a:t>
          </a:r>
          <a:endParaRPr lang="en-US" dirty="0">
            <a:solidFill>
              <a:schemeClr val="bg1"/>
            </a:solidFill>
          </a:endParaRPr>
        </a:p>
      </dgm:t>
    </dgm:pt>
    <dgm:pt modelId="{E96F23F5-9CB6-4000-8A72-79A1667FC937}" type="parTrans" cxnId="{C8BE15B1-05B3-405F-8207-38C0522858C1}">
      <dgm:prSet/>
      <dgm:spPr>
        <a:ln>
          <a:solidFill>
            <a:schemeClr val="tx1"/>
          </a:solidFill>
        </a:ln>
      </dgm:spPr>
      <dgm:t>
        <a:bodyPr/>
        <a:lstStyle/>
        <a:p>
          <a:endParaRPr lang="en-US">
            <a:ln>
              <a:solidFill>
                <a:schemeClr val="tx1"/>
              </a:solidFill>
            </a:ln>
          </a:endParaRPr>
        </a:p>
      </dgm:t>
    </dgm:pt>
    <dgm:pt modelId="{D140C1A3-A4DF-484A-A8F6-0B5582E67F19}" type="sibTrans" cxnId="{C8BE15B1-05B3-405F-8207-38C0522858C1}">
      <dgm:prSet/>
      <dgm:spPr/>
      <dgm:t>
        <a:bodyPr/>
        <a:lstStyle/>
        <a:p>
          <a:endParaRPr lang="en-US"/>
        </a:p>
      </dgm:t>
    </dgm:pt>
    <dgm:pt modelId="{6B5DA221-BD61-4468-B710-DC57956A3E45}">
      <dgm:prSet phldrT="[Texto]"/>
      <dgm:spPr>
        <a:solidFill>
          <a:schemeClr val="accent2"/>
        </a:solidFill>
      </dgm:spPr>
      <dgm:t>
        <a:bodyPr/>
        <a:lstStyle/>
        <a:p>
          <a:r>
            <a:rPr lang="en-US" dirty="0" smtClean="0">
              <a:solidFill>
                <a:schemeClr val="tx1"/>
              </a:solidFill>
            </a:rPr>
            <a:t>Initial research suggest that classroom and schools in which occurs the collaboration  are more likely to produce better student performances and outcomes (Cook and Friend, 2010) </a:t>
          </a:r>
          <a:endParaRPr lang="en-US" dirty="0">
            <a:solidFill>
              <a:schemeClr val="tx1"/>
            </a:solidFill>
          </a:endParaRPr>
        </a:p>
      </dgm:t>
    </dgm:pt>
    <dgm:pt modelId="{D8D79681-3CF3-4FCB-9925-E78135EBAE3D}" type="parTrans" cxnId="{83160974-2AFF-4FFA-8153-D68E891C42D3}">
      <dgm:prSet/>
      <dgm:spPr>
        <a:ln>
          <a:solidFill>
            <a:schemeClr val="tx1"/>
          </a:solidFill>
        </a:ln>
      </dgm:spPr>
      <dgm:t>
        <a:bodyPr/>
        <a:lstStyle/>
        <a:p>
          <a:endParaRPr lang="en-US"/>
        </a:p>
      </dgm:t>
    </dgm:pt>
    <dgm:pt modelId="{FD2E217D-E6F2-446D-9C52-8B82B766E523}" type="sibTrans" cxnId="{83160974-2AFF-4FFA-8153-D68E891C42D3}">
      <dgm:prSet/>
      <dgm:spPr/>
      <dgm:t>
        <a:bodyPr/>
        <a:lstStyle/>
        <a:p>
          <a:endParaRPr lang="en-US"/>
        </a:p>
      </dgm:t>
    </dgm:pt>
    <dgm:pt modelId="{D5D2B4CA-520D-4D2F-AEF4-0BC9986CB33F}">
      <dgm:prSet custT="1"/>
      <dgm:spPr>
        <a:solidFill>
          <a:schemeClr val="accent2"/>
        </a:solidFill>
      </dgm:spPr>
      <dgm:t>
        <a:bodyPr/>
        <a:lstStyle/>
        <a:p>
          <a:r>
            <a:rPr lang="en-US" sz="2400" dirty="0" smtClean="0">
              <a:solidFill>
                <a:schemeClr val="tx1"/>
              </a:solidFill>
            </a:rPr>
            <a:t>There are multiple methods of teacher collaboration</a:t>
          </a:r>
          <a:endParaRPr lang="en-US" sz="2400" dirty="0">
            <a:solidFill>
              <a:schemeClr val="tx1"/>
            </a:solidFill>
          </a:endParaRPr>
        </a:p>
      </dgm:t>
    </dgm:pt>
    <dgm:pt modelId="{05683937-9DD9-4BFA-B8C9-388D6A1DF7DB}" type="parTrans" cxnId="{D88DC67E-DF90-4DA5-A0FA-8C38DD5D0AFC}">
      <dgm:prSet/>
      <dgm:spPr>
        <a:ln>
          <a:solidFill>
            <a:schemeClr val="tx1"/>
          </a:solidFill>
        </a:ln>
      </dgm:spPr>
      <dgm:t>
        <a:bodyPr/>
        <a:lstStyle/>
        <a:p>
          <a:endParaRPr lang="en-US"/>
        </a:p>
      </dgm:t>
    </dgm:pt>
    <dgm:pt modelId="{85A95DC2-BE00-4C15-B652-90C1A443D1D4}" type="sibTrans" cxnId="{D88DC67E-DF90-4DA5-A0FA-8C38DD5D0AFC}">
      <dgm:prSet/>
      <dgm:spPr/>
      <dgm:t>
        <a:bodyPr/>
        <a:lstStyle/>
        <a:p>
          <a:endParaRPr lang="en-US"/>
        </a:p>
      </dgm:t>
    </dgm:pt>
    <dgm:pt modelId="{106D2A70-C0D6-4A6A-93C1-3E6F0A5901B3}">
      <dgm:prSet/>
      <dgm:spPr>
        <a:solidFill>
          <a:srgbClr val="0070C0"/>
        </a:solidFill>
      </dgm:spPr>
      <dgm:t>
        <a:bodyPr/>
        <a:lstStyle/>
        <a:p>
          <a:r>
            <a:rPr lang="en-US" dirty="0" smtClean="0">
              <a:solidFill>
                <a:schemeClr val="bg1"/>
              </a:solidFill>
            </a:rPr>
            <a:t>Depend on two key elements: practices that allow individuals to coordinate their action toward common goal and values that allow individuals to respect and nurture their work together. </a:t>
          </a:r>
          <a:endParaRPr lang="en-US" dirty="0">
            <a:solidFill>
              <a:schemeClr val="bg1"/>
            </a:solidFill>
          </a:endParaRPr>
        </a:p>
      </dgm:t>
    </dgm:pt>
    <dgm:pt modelId="{4AC090A9-7B35-4FE7-9832-393FE5D027D0}" type="parTrans" cxnId="{DE757165-9A03-452E-9062-674937655BC3}">
      <dgm:prSet/>
      <dgm:spPr>
        <a:ln>
          <a:solidFill>
            <a:schemeClr val="tx1"/>
          </a:solidFill>
        </a:ln>
      </dgm:spPr>
      <dgm:t>
        <a:bodyPr/>
        <a:lstStyle/>
        <a:p>
          <a:endParaRPr lang="en-US"/>
        </a:p>
      </dgm:t>
    </dgm:pt>
    <dgm:pt modelId="{B0052402-1695-42BF-B421-2BFE32C4B8C6}" type="sibTrans" cxnId="{DE757165-9A03-452E-9062-674937655BC3}">
      <dgm:prSet/>
      <dgm:spPr/>
      <dgm:t>
        <a:bodyPr/>
        <a:lstStyle/>
        <a:p>
          <a:endParaRPr lang="en-US"/>
        </a:p>
      </dgm:t>
    </dgm:pt>
    <dgm:pt modelId="{9EA6EEE4-0A1A-4208-8836-142B80A71BFA}" type="pres">
      <dgm:prSet presAssocID="{2CB62BBB-AA5B-46A2-B58D-8CE1D7644035}" presName="cycle" presStyleCnt="0">
        <dgm:presLayoutVars>
          <dgm:chMax val="1"/>
          <dgm:dir/>
          <dgm:animLvl val="ctr"/>
          <dgm:resizeHandles val="exact"/>
        </dgm:presLayoutVars>
      </dgm:prSet>
      <dgm:spPr/>
      <dgm:t>
        <a:bodyPr/>
        <a:lstStyle/>
        <a:p>
          <a:endParaRPr lang="en-US"/>
        </a:p>
      </dgm:t>
    </dgm:pt>
    <dgm:pt modelId="{0AF64313-450B-4C78-AB2F-815ED301DE03}" type="pres">
      <dgm:prSet presAssocID="{035D7083-6150-407D-9E15-C2BD85ECE305}" presName="centerShape" presStyleLbl="node0" presStyleIdx="0" presStyleCnt="1"/>
      <dgm:spPr/>
      <dgm:t>
        <a:bodyPr/>
        <a:lstStyle/>
        <a:p>
          <a:endParaRPr lang="en-US"/>
        </a:p>
      </dgm:t>
    </dgm:pt>
    <dgm:pt modelId="{22EFF766-681F-42FD-B159-2D9138A0F80C}" type="pres">
      <dgm:prSet presAssocID="{E96F23F5-9CB6-4000-8A72-79A1667FC937}" presName="parTrans" presStyleLbl="bgSibTrans2D1" presStyleIdx="0" presStyleCnt="4"/>
      <dgm:spPr/>
      <dgm:t>
        <a:bodyPr/>
        <a:lstStyle/>
        <a:p>
          <a:endParaRPr lang="en-US"/>
        </a:p>
      </dgm:t>
    </dgm:pt>
    <dgm:pt modelId="{C0E919F7-1B36-4F32-9274-A953C9ED3D16}" type="pres">
      <dgm:prSet presAssocID="{587974A0-60CA-42E8-B145-6DBD6053B79E}" presName="node" presStyleLbl="node1" presStyleIdx="0" presStyleCnt="4">
        <dgm:presLayoutVars>
          <dgm:bulletEnabled val="1"/>
        </dgm:presLayoutVars>
      </dgm:prSet>
      <dgm:spPr/>
      <dgm:t>
        <a:bodyPr/>
        <a:lstStyle/>
        <a:p>
          <a:endParaRPr lang="en-US"/>
        </a:p>
      </dgm:t>
    </dgm:pt>
    <dgm:pt modelId="{1EBA9220-AEAF-4B2A-865A-E0E035A3CAA7}" type="pres">
      <dgm:prSet presAssocID="{D8D79681-3CF3-4FCB-9925-E78135EBAE3D}" presName="parTrans" presStyleLbl="bgSibTrans2D1" presStyleIdx="1" presStyleCnt="4"/>
      <dgm:spPr/>
      <dgm:t>
        <a:bodyPr/>
        <a:lstStyle/>
        <a:p>
          <a:endParaRPr lang="en-US"/>
        </a:p>
      </dgm:t>
    </dgm:pt>
    <dgm:pt modelId="{ED8BCF71-B17C-402B-8726-2D8CBEB17F9E}" type="pres">
      <dgm:prSet presAssocID="{6B5DA221-BD61-4468-B710-DC57956A3E45}" presName="node" presStyleLbl="node1" presStyleIdx="1" presStyleCnt="4">
        <dgm:presLayoutVars>
          <dgm:bulletEnabled val="1"/>
        </dgm:presLayoutVars>
      </dgm:prSet>
      <dgm:spPr/>
      <dgm:t>
        <a:bodyPr/>
        <a:lstStyle/>
        <a:p>
          <a:endParaRPr lang="en-US"/>
        </a:p>
      </dgm:t>
    </dgm:pt>
    <dgm:pt modelId="{852ED2DB-5B27-499D-9153-234424207381}" type="pres">
      <dgm:prSet presAssocID="{4AC090A9-7B35-4FE7-9832-393FE5D027D0}" presName="parTrans" presStyleLbl="bgSibTrans2D1" presStyleIdx="2" presStyleCnt="4"/>
      <dgm:spPr/>
      <dgm:t>
        <a:bodyPr/>
        <a:lstStyle/>
        <a:p>
          <a:endParaRPr lang="en-US"/>
        </a:p>
      </dgm:t>
    </dgm:pt>
    <dgm:pt modelId="{7D1ADC05-0336-488A-9ECA-DCDA8CC52E9E}" type="pres">
      <dgm:prSet presAssocID="{106D2A70-C0D6-4A6A-93C1-3E6F0A5901B3}" presName="node" presStyleLbl="node1" presStyleIdx="2" presStyleCnt="4">
        <dgm:presLayoutVars>
          <dgm:bulletEnabled val="1"/>
        </dgm:presLayoutVars>
      </dgm:prSet>
      <dgm:spPr/>
      <dgm:t>
        <a:bodyPr/>
        <a:lstStyle/>
        <a:p>
          <a:endParaRPr lang="en-US"/>
        </a:p>
      </dgm:t>
    </dgm:pt>
    <dgm:pt modelId="{2BB62C8C-76A2-464C-AC31-9E58B6AF0846}" type="pres">
      <dgm:prSet presAssocID="{05683937-9DD9-4BFA-B8C9-388D6A1DF7DB}" presName="parTrans" presStyleLbl="bgSibTrans2D1" presStyleIdx="3" presStyleCnt="4"/>
      <dgm:spPr/>
      <dgm:t>
        <a:bodyPr/>
        <a:lstStyle/>
        <a:p>
          <a:endParaRPr lang="en-US"/>
        </a:p>
      </dgm:t>
    </dgm:pt>
    <dgm:pt modelId="{33275B32-4A71-4040-985D-516984E568DA}" type="pres">
      <dgm:prSet presAssocID="{D5D2B4CA-520D-4D2F-AEF4-0BC9986CB33F}" presName="node" presStyleLbl="node1" presStyleIdx="3" presStyleCnt="4">
        <dgm:presLayoutVars>
          <dgm:bulletEnabled val="1"/>
        </dgm:presLayoutVars>
      </dgm:prSet>
      <dgm:spPr/>
      <dgm:t>
        <a:bodyPr/>
        <a:lstStyle/>
        <a:p>
          <a:endParaRPr lang="en-US"/>
        </a:p>
      </dgm:t>
    </dgm:pt>
  </dgm:ptLst>
  <dgm:cxnLst>
    <dgm:cxn modelId="{82A63215-3A4F-41F5-92BD-93246625BBCC}" type="presOf" srcId="{D5D2B4CA-520D-4D2F-AEF4-0BC9986CB33F}" destId="{33275B32-4A71-4040-985D-516984E568DA}" srcOrd="0" destOrd="0" presId="urn:microsoft.com/office/officeart/2005/8/layout/radial4"/>
    <dgm:cxn modelId="{41B206E4-A3A5-4E3E-BB4D-9DEA10D302F5}" type="presOf" srcId="{4AC090A9-7B35-4FE7-9832-393FE5D027D0}" destId="{852ED2DB-5B27-499D-9153-234424207381}" srcOrd="0" destOrd="0" presId="urn:microsoft.com/office/officeart/2005/8/layout/radial4"/>
    <dgm:cxn modelId="{CE98E692-BDA4-44CE-9B27-40CB411B59E5}" type="presOf" srcId="{587974A0-60CA-42E8-B145-6DBD6053B79E}" destId="{C0E919F7-1B36-4F32-9274-A953C9ED3D16}" srcOrd="0" destOrd="0" presId="urn:microsoft.com/office/officeart/2005/8/layout/radial4"/>
    <dgm:cxn modelId="{788E7505-6D96-45E7-922D-D25E248568EF}" type="presOf" srcId="{E96F23F5-9CB6-4000-8A72-79A1667FC937}" destId="{22EFF766-681F-42FD-B159-2D9138A0F80C}" srcOrd="0" destOrd="0" presId="urn:microsoft.com/office/officeart/2005/8/layout/radial4"/>
    <dgm:cxn modelId="{C8BE15B1-05B3-405F-8207-38C0522858C1}" srcId="{035D7083-6150-407D-9E15-C2BD85ECE305}" destId="{587974A0-60CA-42E8-B145-6DBD6053B79E}" srcOrd="0" destOrd="0" parTransId="{E96F23F5-9CB6-4000-8A72-79A1667FC937}" sibTransId="{D140C1A3-A4DF-484A-A8F6-0B5582E67F19}"/>
    <dgm:cxn modelId="{E8327441-81D7-4703-BE1D-78E0441DE90F}" srcId="{2CB62BBB-AA5B-46A2-B58D-8CE1D7644035}" destId="{035D7083-6150-407D-9E15-C2BD85ECE305}" srcOrd="0" destOrd="0" parTransId="{1B35CB26-1B8E-43DA-9AD7-E7B06B808467}" sibTransId="{639CD522-0625-492C-8D37-1176E679AA8B}"/>
    <dgm:cxn modelId="{D88DC67E-DF90-4DA5-A0FA-8C38DD5D0AFC}" srcId="{035D7083-6150-407D-9E15-C2BD85ECE305}" destId="{D5D2B4CA-520D-4D2F-AEF4-0BC9986CB33F}" srcOrd="3" destOrd="0" parTransId="{05683937-9DD9-4BFA-B8C9-388D6A1DF7DB}" sibTransId="{85A95DC2-BE00-4C15-B652-90C1A443D1D4}"/>
    <dgm:cxn modelId="{60678357-E031-4DF0-BA00-64B3338AE81B}" type="presOf" srcId="{2CB62BBB-AA5B-46A2-B58D-8CE1D7644035}" destId="{9EA6EEE4-0A1A-4208-8836-142B80A71BFA}" srcOrd="0" destOrd="0" presId="urn:microsoft.com/office/officeart/2005/8/layout/radial4"/>
    <dgm:cxn modelId="{09A81140-49D2-4638-9656-CFCEC48CD0AE}" type="presOf" srcId="{05683937-9DD9-4BFA-B8C9-388D6A1DF7DB}" destId="{2BB62C8C-76A2-464C-AC31-9E58B6AF0846}" srcOrd="0" destOrd="0" presId="urn:microsoft.com/office/officeart/2005/8/layout/radial4"/>
    <dgm:cxn modelId="{DE757165-9A03-452E-9062-674937655BC3}" srcId="{035D7083-6150-407D-9E15-C2BD85ECE305}" destId="{106D2A70-C0D6-4A6A-93C1-3E6F0A5901B3}" srcOrd="2" destOrd="0" parTransId="{4AC090A9-7B35-4FE7-9832-393FE5D027D0}" sibTransId="{B0052402-1695-42BF-B421-2BFE32C4B8C6}"/>
    <dgm:cxn modelId="{C31C7DE9-398F-4F13-9E55-DA53733BA28B}" type="presOf" srcId="{6B5DA221-BD61-4468-B710-DC57956A3E45}" destId="{ED8BCF71-B17C-402B-8726-2D8CBEB17F9E}" srcOrd="0" destOrd="0" presId="urn:microsoft.com/office/officeart/2005/8/layout/radial4"/>
    <dgm:cxn modelId="{D8A919EF-4FB5-4217-876C-773256647011}" type="presOf" srcId="{D8D79681-3CF3-4FCB-9925-E78135EBAE3D}" destId="{1EBA9220-AEAF-4B2A-865A-E0E035A3CAA7}" srcOrd="0" destOrd="0" presId="urn:microsoft.com/office/officeart/2005/8/layout/radial4"/>
    <dgm:cxn modelId="{E99B5B2F-7115-4547-B986-5B899D6ED573}" type="presOf" srcId="{035D7083-6150-407D-9E15-C2BD85ECE305}" destId="{0AF64313-450B-4C78-AB2F-815ED301DE03}" srcOrd="0" destOrd="0" presId="urn:microsoft.com/office/officeart/2005/8/layout/radial4"/>
    <dgm:cxn modelId="{83160974-2AFF-4FFA-8153-D68E891C42D3}" srcId="{035D7083-6150-407D-9E15-C2BD85ECE305}" destId="{6B5DA221-BD61-4468-B710-DC57956A3E45}" srcOrd="1" destOrd="0" parTransId="{D8D79681-3CF3-4FCB-9925-E78135EBAE3D}" sibTransId="{FD2E217D-E6F2-446D-9C52-8B82B766E523}"/>
    <dgm:cxn modelId="{09F3850A-131A-4BDD-AF9C-8AB965715ADF}" type="presOf" srcId="{106D2A70-C0D6-4A6A-93C1-3E6F0A5901B3}" destId="{7D1ADC05-0336-488A-9ECA-DCDA8CC52E9E}" srcOrd="0" destOrd="0" presId="urn:microsoft.com/office/officeart/2005/8/layout/radial4"/>
    <dgm:cxn modelId="{3E5A7FCD-AE84-46C6-AFFD-E77DE2CE033F}" type="presParOf" srcId="{9EA6EEE4-0A1A-4208-8836-142B80A71BFA}" destId="{0AF64313-450B-4C78-AB2F-815ED301DE03}" srcOrd="0" destOrd="0" presId="urn:microsoft.com/office/officeart/2005/8/layout/radial4"/>
    <dgm:cxn modelId="{5A32C840-C006-468B-9853-D1B72B731582}" type="presParOf" srcId="{9EA6EEE4-0A1A-4208-8836-142B80A71BFA}" destId="{22EFF766-681F-42FD-B159-2D9138A0F80C}" srcOrd="1" destOrd="0" presId="urn:microsoft.com/office/officeart/2005/8/layout/radial4"/>
    <dgm:cxn modelId="{7AB6347A-55C5-4839-AFDD-913690260F76}" type="presParOf" srcId="{9EA6EEE4-0A1A-4208-8836-142B80A71BFA}" destId="{C0E919F7-1B36-4F32-9274-A953C9ED3D16}" srcOrd="2" destOrd="0" presId="urn:microsoft.com/office/officeart/2005/8/layout/radial4"/>
    <dgm:cxn modelId="{1E304470-E3C6-43DC-8582-C848FFF2EE43}" type="presParOf" srcId="{9EA6EEE4-0A1A-4208-8836-142B80A71BFA}" destId="{1EBA9220-AEAF-4B2A-865A-E0E035A3CAA7}" srcOrd="3" destOrd="0" presId="urn:microsoft.com/office/officeart/2005/8/layout/radial4"/>
    <dgm:cxn modelId="{56FD65BF-8B43-454C-8F54-EDB7A07A42A5}" type="presParOf" srcId="{9EA6EEE4-0A1A-4208-8836-142B80A71BFA}" destId="{ED8BCF71-B17C-402B-8726-2D8CBEB17F9E}" srcOrd="4" destOrd="0" presId="urn:microsoft.com/office/officeart/2005/8/layout/radial4"/>
    <dgm:cxn modelId="{E71931BE-DB94-4A08-87E2-6924508C6FB5}" type="presParOf" srcId="{9EA6EEE4-0A1A-4208-8836-142B80A71BFA}" destId="{852ED2DB-5B27-499D-9153-234424207381}" srcOrd="5" destOrd="0" presId="urn:microsoft.com/office/officeart/2005/8/layout/radial4"/>
    <dgm:cxn modelId="{728F0161-171D-4F56-BBF8-404BC58A2213}" type="presParOf" srcId="{9EA6EEE4-0A1A-4208-8836-142B80A71BFA}" destId="{7D1ADC05-0336-488A-9ECA-DCDA8CC52E9E}" srcOrd="6" destOrd="0" presId="urn:microsoft.com/office/officeart/2005/8/layout/radial4"/>
    <dgm:cxn modelId="{BB6239D5-CB6A-443E-86B1-0E79A4D31E7A}" type="presParOf" srcId="{9EA6EEE4-0A1A-4208-8836-142B80A71BFA}" destId="{2BB62C8C-76A2-464C-AC31-9E58B6AF0846}" srcOrd="7" destOrd="0" presId="urn:microsoft.com/office/officeart/2005/8/layout/radial4"/>
    <dgm:cxn modelId="{100BB51F-8E7E-4F63-A91E-19CC85117D69}" type="presParOf" srcId="{9EA6EEE4-0A1A-4208-8836-142B80A71BFA}" destId="{33275B32-4A71-4040-985D-516984E568DA}"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86D49C8-6D95-4AAD-BA1B-018C87E4CCDC}" type="doc">
      <dgm:prSet loTypeId="urn:microsoft.com/office/officeart/2005/8/layout/venn3" loCatId="relationship" qsTypeId="urn:microsoft.com/office/officeart/2005/8/quickstyle/simple1" qsCatId="simple" csTypeId="urn:microsoft.com/office/officeart/2005/8/colors/accent0_1" csCatId="mainScheme" phldr="1"/>
      <dgm:spPr/>
      <dgm:t>
        <a:bodyPr/>
        <a:lstStyle/>
        <a:p>
          <a:endParaRPr lang="en-US"/>
        </a:p>
      </dgm:t>
    </dgm:pt>
    <dgm:pt modelId="{5DA0C7F8-FA68-4905-9C05-1D1DB0D4EBAB}">
      <dgm:prSet phldrT="[Texto]" custT="1"/>
      <dgm:spPr>
        <a:solidFill>
          <a:srgbClr val="FFC000">
            <a:alpha val="50000"/>
          </a:srgbClr>
        </a:solidFill>
      </dgm:spPr>
      <dgm:t>
        <a:bodyPr/>
        <a:lstStyle/>
        <a:p>
          <a:r>
            <a:rPr lang="en-US" sz="2000" b="1" dirty="0" smtClean="0"/>
            <a:t>Co-teaching</a:t>
          </a:r>
          <a:endParaRPr lang="en-US" sz="2000" b="1" dirty="0"/>
        </a:p>
      </dgm:t>
    </dgm:pt>
    <dgm:pt modelId="{D0D3848D-5875-4F7A-8BB1-8D18CCD1E5A2}" type="parTrans" cxnId="{649D5F66-AB5C-4553-AFEE-C23C099063AE}">
      <dgm:prSet/>
      <dgm:spPr/>
      <dgm:t>
        <a:bodyPr/>
        <a:lstStyle/>
        <a:p>
          <a:endParaRPr lang="en-US"/>
        </a:p>
      </dgm:t>
    </dgm:pt>
    <dgm:pt modelId="{13C42E29-06DF-4C63-92C9-3C2EE2C7A426}" type="sibTrans" cxnId="{649D5F66-AB5C-4553-AFEE-C23C099063AE}">
      <dgm:prSet/>
      <dgm:spPr/>
      <dgm:t>
        <a:bodyPr/>
        <a:lstStyle/>
        <a:p>
          <a:endParaRPr lang="en-US"/>
        </a:p>
      </dgm:t>
    </dgm:pt>
    <dgm:pt modelId="{953B27A0-1663-4E43-A752-8792F4E16AD3}">
      <dgm:prSet phldrT="[Texto]"/>
      <dgm:spPr/>
      <dgm:t>
        <a:bodyPr/>
        <a:lstStyle/>
        <a:p>
          <a:r>
            <a:rPr lang="en-US" dirty="0" smtClean="0"/>
            <a:t>Peer coaching</a:t>
          </a:r>
          <a:endParaRPr lang="en-US" dirty="0"/>
        </a:p>
      </dgm:t>
    </dgm:pt>
    <dgm:pt modelId="{B0B081CC-5C11-485B-A2B5-E534FFC72EB2}" type="parTrans" cxnId="{63879010-0D9C-4EFD-847E-4A694A8F2970}">
      <dgm:prSet/>
      <dgm:spPr/>
      <dgm:t>
        <a:bodyPr/>
        <a:lstStyle/>
        <a:p>
          <a:endParaRPr lang="en-US"/>
        </a:p>
      </dgm:t>
    </dgm:pt>
    <dgm:pt modelId="{511D78E6-6B7D-4146-9F28-C0D96360ED70}" type="sibTrans" cxnId="{63879010-0D9C-4EFD-847E-4A694A8F2970}">
      <dgm:prSet/>
      <dgm:spPr/>
      <dgm:t>
        <a:bodyPr/>
        <a:lstStyle/>
        <a:p>
          <a:endParaRPr lang="en-US"/>
        </a:p>
      </dgm:t>
    </dgm:pt>
    <dgm:pt modelId="{EF00602D-AF30-4DC0-9827-D7C523D45F49}">
      <dgm:prSet phldrT="[Texto]"/>
      <dgm:spPr/>
      <dgm:t>
        <a:bodyPr/>
        <a:lstStyle/>
        <a:p>
          <a:r>
            <a:rPr lang="en-US" dirty="0" smtClean="0"/>
            <a:t>Collaboration consultation</a:t>
          </a:r>
          <a:endParaRPr lang="en-US" dirty="0"/>
        </a:p>
      </dgm:t>
    </dgm:pt>
    <dgm:pt modelId="{9F82FC19-AC43-425C-97C8-2CC65BFED572}" type="parTrans" cxnId="{483A7D55-F2DE-4FE8-91DD-4EDA8274CBC1}">
      <dgm:prSet/>
      <dgm:spPr/>
      <dgm:t>
        <a:bodyPr/>
        <a:lstStyle/>
        <a:p>
          <a:endParaRPr lang="en-US"/>
        </a:p>
      </dgm:t>
    </dgm:pt>
    <dgm:pt modelId="{47EEC934-1AC6-415E-AF95-6D2647B81157}" type="sibTrans" cxnId="{483A7D55-F2DE-4FE8-91DD-4EDA8274CBC1}">
      <dgm:prSet/>
      <dgm:spPr/>
      <dgm:t>
        <a:bodyPr/>
        <a:lstStyle/>
        <a:p>
          <a:endParaRPr lang="en-US"/>
        </a:p>
      </dgm:t>
    </dgm:pt>
    <dgm:pt modelId="{BFBA99BF-D755-44FE-932D-C5C75B734BE8}">
      <dgm:prSet phldrT="[Texto]"/>
      <dgm:spPr/>
      <dgm:t>
        <a:bodyPr/>
        <a:lstStyle/>
        <a:p>
          <a:r>
            <a:rPr lang="en-US" dirty="0" smtClean="0"/>
            <a:t>Collaborative problem solving approach</a:t>
          </a:r>
          <a:endParaRPr lang="en-US" dirty="0"/>
        </a:p>
      </dgm:t>
    </dgm:pt>
    <dgm:pt modelId="{9F243E78-AAF3-4C3C-A310-04470CB76490}" type="parTrans" cxnId="{84DB6D48-3C18-413A-A3F3-D65347F1F160}">
      <dgm:prSet/>
      <dgm:spPr/>
      <dgm:t>
        <a:bodyPr/>
        <a:lstStyle/>
        <a:p>
          <a:endParaRPr lang="en-US"/>
        </a:p>
      </dgm:t>
    </dgm:pt>
    <dgm:pt modelId="{521A6C66-784A-4B26-891E-42A5A632E4A1}" type="sibTrans" cxnId="{84DB6D48-3C18-413A-A3F3-D65347F1F160}">
      <dgm:prSet/>
      <dgm:spPr/>
      <dgm:t>
        <a:bodyPr/>
        <a:lstStyle/>
        <a:p>
          <a:endParaRPr lang="en-US"/>
        </a:p>
      </dgm:t>
    </dgm:pt>
    <dgm:pt modelId="{D514F976-EC98-4334-BA3B-44D09A10EA80}">
      <dgm:prSet/>
      <dgm:spPr/>
      <dgm:t>
        <a:bodyPr/>
        <a:lstStyle/>
        <a:p>
          <a:r>
            <a:rPr lang="en-US" smtClean="0"/>
            <a:t>Anecdotal recording</a:t>
          </a:r>
          <a:endParaRPr lang="en-US"/>
        </a:p>
      </dgm:t>
    </dgm:pt>
    <dgm:pt modelId="{479BAA4B-2CBD-4A23-8A64-BB771C0324D9}" type="parTrans" cxnId="{62353FE2-ED54-44D9-9099-836B28D5E6E1}">
      <dgm:prSet/>
      <dgm:spPr/>
      <dgm:t>
        <a:bodyPr/>
        <a:lstStyle/>
        <a:p>
          <a:endParaRPr lang="en-US"/>
        </a:p>
      </dgm:t>
    </dgm:pt>
    <dgm:pt modelId="{2D99341D-618F-4B2F-97C1-F014D091EF2F}" type="sibTrans" cxnId="{62353FE2-ED54-44D9-9099-836B28D5E6E1}">
      <dgm:prSet/>
      <dgm:spPr/>
      <dgm:t>
        <a:bodyPr/>
        <a:lstStyle/>
        <a:p>
          <a:endParaRPr lang="en-US"/>
        </a:p>
      </dgm:t>
    </dgm:pt>
    <dgm:pt modelId="{99F07930-DDB2-44D6-89FC-B4EDCCBA8265}" type="pres">
      <dgm:prSet presAssocID="{A86D49C8-6D95-4AAD-BA1B-018C87E4CCDC}" presName="Name0" presStyleCnt="0">
        <dgm:presLayoutVars>
          <dgm:dir/>
          <dgm:resizeHandles val="exact"/>
        </dgm:presLayoutVars>
      </dgm:prSet>
      <dgm:spPr/>
      <dgm:t>
        <a:bodyPr/>
        <a:lstStyle/>
        <a:p>
          <a:endParaRPr lang="en-US"/>
        </a:p>
      </dgm:t>
    </dgm:pt>
    <dgm:pt modelId="{F3D3F1FA-F2C8-453A-9025-7D101584C587}" type="pres">
      <dgm:prSet presAssocID="{5DA0C7F8-FA68-4905-9C05-1D1DB0D4EBAB}" presName="Name5" presStyleLbl="vennNode1" presStyleIdx="0" presStyleCnt="5" custLinFactNeighborX="3452" custLinFactNeighborY="1604">
        <dgm:presLayoutVars>
          <dgm:bulletEnabled val="1"/>
        </dgm:presLayoutVars>
      </dgm:prSet>
      <dgm:spPr/>
      <dgm:t>
        <a:bodyPr/>
        <a:lstStyle/>
        <a:p>
          <a:endParaRPr lang="en-US"/>
        </a:p>
      </dgm:t>
    </dgm:pt>
    <dgm:pt modelId="{720A158E-DC74-4BF7-AB15-25C9725159E6}" type="pres">
      <dgm:prSet presAssocID="{13C42E29-06DF-4C63-92C9-3C2EE2C7A426}" presName="space" presStyleCnt="0"/>
      <dgm:spPr/>
    </dgm:pt>
    <dgm:pt modelId="{BF19ED9D-02E7-4A28-9C18-463D4BD2E334}" type="pres">
      <dgm:prSet presAssocID="{953B27A0-1663-4E43-A752-8792F4E16AD3}" presName="Name5" presStyleLbl="vennNode1" presStyleIdx="1" presStyleCnt="5">
        <dgm:presLayoutVars>
          <dgm:bulletEnabled val="1"/>
        </dgm:presLayoutVars>
      </dgm:prSet>
      <dgm:spPr/>
      <dgm:t>
        <a:bodyPr/>
        <a:lstStyle/>
        <a:p>
          <a:endParaRPr lang="en-US"/>
        </a:p>
      </dgm:t>
    </dgm:pt>
    <dgm:pt modelId="{ECA2EFC8-B827-4993-8A10-F711704EF037}" type="pres">
      <dgm:prSet presAssocID="{511D78E6-6B7D-4146-9F28-C0D96360ED70}" presName="space" presStyleCnt="0"/>
      <dgm:spPr/>
    </dgm:pt>
    <dgm:pt modelId="{45DB69C8-B445-4EE8-8C7A-4D5C345E40A9}" type="pres">
      <dgm:prSet presAssocID="{D514F976-EC98-4334-BA3B-44D09A10EA80}" presName="Name5" presStyleLbl="vennNode1" presStyleIdx="2" presStyleCnt="5">
        <dgm:presLayoutVars>
          <dgm:bulletEnabled val="1"/>
        </dgm:presLayoutVars>
      </dgm:prSet>
      <dgm:spPr/>
      <dgm:t>
        <a:bodyPr/>
        <a:lstStyle/>
        <a:p>
          <a:endParaRPr lang="en-US"/>
        </a:p>
      </dgm:t>
    </dgm:pt>
    <dgm:pt modelId="{EDE4110B-D0E5-4B5D-A9B4-7CC3DEBC9A45}" type="pres">
      <dgm:prSet presAssocID="{2D99341D-618F-4B2F-97C1-F014D091EF2F}" presName="space" presStyleCnt="0"/>
      <dgm:spPr/>
    </dgm:pt>
    <dgm:pt modelId="{91A8816D-1171-4F38-ABD8-C2ABF64093D5}" type="pres">
      <dgm:prSet presAssocID="{EF00602D-AF30-4DC0-9827-D7C523D45F49}" presName="Name5" presStyleLbl="vennNode1" presStyleIdx="3" presStyleCnt="5">
        <dgm:presLayoutVars>
          <dgm:bulletEnabled val="1"/>
        </dgm:presLayoutVars>
      </dgm:prSet>
      <dgm:spPr/>
      <dgm:t>
        <a:bodyPr/>
        <a:lstStyle/>
        <a:p>
          <a:endParaRPr lang="en-US"/>
        </a:p>
      </dgm:t>
    </dgm:pt>
    <dgm:pt modelId="{BCE798F7-1396-40A3-973D-7F4020AC968F}" type="pres">
      <dgm:prSet presAssocID="{47EEC934-1AC6-415E-AF95-6D2647B81157}" presName="space" presStyleCnt="0"/>
      <dgm:spPr/>
    </dgm:pt>
    <dgm:pt modelId="{1053796B-5317-474E-826B-958D82909D80}" type="pres">
      <dgm:prSet presAssocID="{BFBA99BF-D755-44FE-932D-C5C75B734BE8}" presName="Name5" presStyleLbl="vennNode1" presStyleIdx="4" presStyleCnt="5">
        <dgm:presLayoutVars>
          <dgm:bulletEnabled val="1"/>
        </dgm:presLayoutVars>
      </dgm:prSet>
      <dgm:spPr/>
      <dgm:t>
        <a:bodyPr/>
        <a:lstStyle/>
        <a:p>
          <a:endParaRPr lang="en-US"/>
        </a:p>
      </dgm:t>
    </dgm:pt>
  </dgm:ptLst>
  <dgm:cxnLst>
    <dgm:cxn modelId="{62353FE2-ED54-44D9-9099-836B28D5E6E1}" srcId="{A86D49C8-6D95-4AAD-BA1B-018C87E4CCDC}" destId="{D514F976-EC98-4334-BA3B-44D09A10EA80}" srcOrd="2" destOrd="0" parTransId="{479BAA4B-2CBD-4A23-8A64-BB771C0324D9}" sibTransId="{2D99341D-618F-4B2F-97C1-F014D091EF2F}"/>
    <dgm:cxn modelId="{0E5C2247-14CC-41E9-B601-6DA1AD09A317}" type="presOf" srcId="{A86D49C8-6D95-4AAD-BA1B-018C87E4CCDC}" destId="{99F07930-DDB2-44D6-89FC-B4EDCCBA8265}" srcOrd="0" destOrd="0" presId="urn:microsoft.com/office/officeart/2005/8/layout/venn3"/>
    <dgm:cxn modelId="{483A7D55-F2DE-4FE8-91DD-4EDA8274CBC1}" srcId="{A86D49C8-6D95-4AAD-BA1B-018C87E4CCDC}" destId="{EF00602D-AF30-4DC0-9827-D7C523D45F49}" srcOrd="3" destOrd="0" parTransId="{9F82FC19-AC43-425C-97C8-2CC65BFED572}" sibTransId="{47EEC934-1AC6-415E-AF95-6D2647B81157}"/>
    <dgm:cxn modelId="{3A097AA5-AEE8-4E53-B388-AC8C545CFDC1}" type="presOf" srcId="{BFBA99BF-D755-44FE-932D-C5C75B734BE8}" destId="{1053796B-5317-474E-826B-958D82909D80}" srcOrd="0" destOrd="0" presId="urn:microsoft.com/office/officeart/2005/8/layout/venn3"/>
    <dgm:cxn modelId="{11860CC1-4EF9-4821-A000-FCA70DC84E14}" type="presOf" srcId="{5DA0C7F8-FA68-4905-9C05-1D1DB0D4EBAB}" destId="{F3D3F1FA-F2C8-453A-9025-7D101584C587}" srcOrd="0" destOrd="0" presId="urn:microsoft.com/office/officeart/2005/8/layout/venn3"/>
    <dgm:cxn modelId="{84DB6D48-3C18-413A-A3F3-D65347F1F160}" srcId="{A86D49C8-6D95-4AAD-BA1B-018C87E4CCDC}" destId="{BFBA99BF-D755-44FE-932D-C5C75B734BE8}" srcOrd="4" destOrd="0" parTransId="{9F243E78-AAF3-4C3C-A310-04470CB76490}" sibTransId="{521A6C66-784A-4B26-891E-42A5A632E4A1}"/>
    <dgm:cxn modelId="{68D5ED85-BB76-48B4-9FAF-11C6A7A7578F}" type="presOf" srcId="{953B27A0-1663-4E43-A752-8792F4E16AD3}" destId="{BF19ED9D-02E7-4A28-9C18-463D4BD2E334}" srcOrd="0" destOrd="0" presId="urn:microsoft.com/office/officeart/2005/8/layout/venn3"/>
    <dgm:cxn modelId="{A6053972-06C2-428A-8CE3-81818C425AEE}" type="presOf" srcId="{D514F976-EC98-4334-BA3B-44D09A10EA80}" destId="{45DB69C8-B445-4EE8-8C7A-4D5C345E40A9}" srcOrd="0" destOrd="0" presId="urn:microsoft.com/office/officeart/2005/8/layout/venn3"/>
    <dgm:cxn modelId="{63879010-0D9C-4EFD-847E-4A694A8F2970}" srcId="{A86D49C8-6D95-4AAD-BA1B-018C87E4CCDC}" destId="{953B27A0-1663-4E43-A752-8792F4E16AD3}" srcOrd="1" destOrd="0" parTransId="{B0B081CC-5C11-485B-A2B5-E534FFC72EB2}" sibTransId="{511D78E6-6B7D-4146-9F28-C0D96360ED70}"/>
    <dgm:cxn modelId="{5C67FBDD-4A75-47DC-B02B-CF911EEDA5D1}" type="presOf" srcId="{EF00602D-AF30-4DC0-9827-D7C523D45F49}" destId="{91A8816D-1171-4F38-ABD8-C2ABF64093D5}" srcOrd="0" destOrd="0" presId="urn:microsoft.com/office/officeart/2005/8/layout/venn3"/>
    <dgm:cxn modelId="{649D5F66-AB5C-4553-AFEE-C23C099063AE}" srcId="{A86D49C8-6D95-4AAD-BA1B-018C87E4CCDC}" destId="{5DA0C7F8-FA68-4905-9C05-1D1DB0D4EBAB}" srcOrd="0" destOrd="0" parTransId="{D0D3848D-5875-4F7A-8BB1-8D18CCD1E5A2}" sibTransId="{13C42E29-06DF-4C63-92C9-3C2EE2C7A426}"/>
    <dgm:cxn modelId="{9BAC7570-8CAB-4E24-96ED-784DE01C394F}" type="presParOf" srcId="{99F07930-DDB2-44D6-89FC-B4EDCCBA8265}" destId="{F3D3F1FA-F2C8-453A-9025-7D101584C587}" srcOrd="0" destOrd="0" presId="urn:microsoft.com/office/officeart/2005/8/layout/venn3"/>
    <dgm:cxn modelId="{637D0711-88E7-4ABA-9B48-40ADE4704B41}" type="presParOf" srcId="{99F07930-DDB2-44D6-89FC-B4EDCCBA8265}" destId="{720A158E-DC74-4BF7-AB15-25C9725159E6}" srcOrd="1" destOrd="0" presId="urn:microsoft.com/office/officeart/2005/8/layout/venn3"/>
    <dgm:cxn modelId="{710AF9B8-78BA-4E9A-B4BB-8231E63473FD}" type="presParOf" srcId="{99F07930-DDB2-44D6-89FC-B4EDCCBA8265}" destId="{BF19ED9D-02E7-4A28-9C18-463D4BD2E334}" srcOrd="2" destOrd="0" presId="urn:microsoft.com/office/officeart/2005/8/layout/venn3"/>
    <dgm:cxn modelId="{24D3A5CE-5A11-436A-8AD0-B49290C905AD}" type="presParOf" srcId="{99F07930-DDB2-44D6-89FC-B4EDCCBA8265}" destId="{ECA2EFC8-B827-4993-8A10-F711704EF037}" srcOrd="3" destOrd="0" presId="urn:microsoft.com/office/officeart/2005/8/layout/venn3"/>
    <dgm:cxn modelId="{26A2D9D3-A9A2-4722-A4FC-9A1B9D9ECC63}" type="presParOf" srcId="{99F07930-DDB2-44D6-89FC-B4EDCCBA8265}" destId="{45DB69C8-B445-4EE8-8C7A-4D5C345E40A9}" srcOrd="4" destOrd="0" presId="urn:microsoft.com/office/officeart/2005/8/layout/venn3"/>
    <dgm:cxn modelId="{1BF9BFEE-B474-4858-8F1C-D5E8BDEE27B9}" type="presParOf" srcId="{99F07930-DDB2-44D6-89FC-B4EDCCBA8265}" destId="{EDE4110B-D0E5-4B5D-A9B4-7CC3DEBC9A45}" srcOrd="5" destOrd="0" presId="urn:microsoft.com/office/officeart/2005/8/layout/venn3"/>
    <dgm:cxn modelId="{009D244B-A8AF-404D-92F2-D0AABC825C6F}" type="presParOf" srcId="{99F07930-DDB2-44D6-89FC-B4EDCCBA8265}" destId="{91A8816D-1171-4F38-ABD8-C2ABF64093D5}" srcOrd="6" destOrd="0" presId="urn:microsoft.com/office/officeart/2005/8/layout/venn3"/>
    <dgm:cxn modelId="{9A4F5F70-8F38-457C-BDC9-B45333C3EB83}" type="presParOf" srcId="{99F07930-DDB2-44D6-89FC-B4EDCCBA8265}" destId="{BCE798F7-1396-40A3-973D-7F4020AC968F}" srcOrd="7" destOrd="0" presId="urn:microsoft.com/office/officeart/2005/8/layout/venn3"/>
    <dgm:cxn modelId="{BEB4566A-4160-4FE6-B329-3834ED2AFACB}" type="presParOf" srcId="{99F07930-DDB2-44D6-89FC-B4EDCCBA8265}" destId="{1053796B-5317-474E-826B-958D82909D80}" srcOrd="8"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E6ED16A-E87D-4C45-B118-4C11DFA2F9B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464D5ABD-F529-4ABB-8D14-5C2F59087669}">
      <dgm:prSet/>
      <dgm:spPr>
        <a:solidFill>
          <a:srgbClr val="FFC000"/>
        </a:solidFill>
      </dgm:spPr>
      <dgm:t>
        <a:bodyPr/>
        <a:lstStyle/>
        <a:p>
          <a:r>
            <a:rPr lang="en-US" b="1" dirty="0" smtClean="0"/>
            <a:t>One Teach, One Observe</a:t>
          </a:r>
          <a:endParaRPr lang="en-US" dirty="0"/>
        </a:p>
      </dgm:t>
    </dgm:pt>
    <dgm:pt modelId="{A4AF4586-5053-465C-88CA-F861A1F97072}" type="parTrans" cxnId="{6CE6F923-6C11-471A-93BD-B357AFDC3229}">
      <dgm:prSet/>
      <dgm:spPr/>
      <dgm:t>
        <a:bodyPr/>
        <a:lstStyle/>
        <a:p>
          <a:endParaRPr lang="en-US"/>
        </a:p>
      </dgm:t>
    </dgm:pt>
    <dgm:pt modelId="{614EF37C-6A17-48DA-AE6D-37C93F82F316}" type="sibTrans" cxnId="{6CE6F923-6C11-471A-93BD-B357AFDC3229}">
      <dgm:prSet/>
      <dgm:spPr/>
      <dgm:t>
        <a:bodyPr/>
        <a:lstStyle/>
        <a:p>
          <a:endParaRPr lang="en-US"/>
        </a:p>
      </dgm:t>
    </dgm:pt>
    <dgm:pt modelId="{F1611C44-87B7-403F-80F2-E45B3C642FC4}">
      <dgm:prSet/>
      <dgm:spPr>
        <a:solidFill>
          <a:srgbClr val="0070C0"/>
        </a:solidFill>
      </dgm:spPr>
      <dgm:t>
        <a:bodyPr/>
        <a:lstStyle/>
        <a:p>
          <a:r>
            <a:rPr lang="en-US" b="1" dirty="0" smtClean="0"/>
            <a:t>Parallel Teaching</a:t>
          </a:r>
          <a:endParaRPr lang="en-US" dirty="0"/>
        </a:p>
      </dgm:t>
    </dgm:pt>
    <dgm:pt modelId="{D477610D-E56B-4371-A222-64CBFC3AFE5A}" type="parTrans" cxnId="{04E4E740-21D0-46C1-A486-C02D55C4346A}">
      <dgm:prSet/>
      <dgm:spPr/>
      <dgm:t>
        <a:bodyPr/>
        <a:lstStyle/>
        <a:p>
          <a:endParaRPr lang="en-US"/>
        </a:p>
      </dgm:t>
    </dgm:pt>
    <dgm:pt modelId="{78F63DA1-3D8A-490D-8124-355DE237D9D4}" type="sibTrans" cxnId="{04E4E740-21D0-46C1-A486-C02D55C4346A}">
      <dgm:prSet/>
      <dgm:spPr/>
      <dgm:t>
        <a:bodyPr/>
        <a:lstStyle/>
        <a:p>
          <a:endParaRPr lang="en-US"/>
        </a:p>
      </dgm:t>
    </dgm:pt>
    <dgm:pt modelId="{0F877A54-4C1D-4115-AC42-5F08F8D18AA8}" type="pres">
      <dgm:prSet presAssocID="{CE6ED16A-E87D-4C45-B118-4C11DFA2F9BB}" presName="Name0" presStyleCnt="0">
        <dgm:presLayoutVars>
          <dgm:dir/>
          <dgm:animLvl val="lvl"/>
          <dgm:resizeHandles val="exact"/>
        </dgm:presLayoutVars>
      </dgm:prSet>
      <dgm:spPr/>
      <dgm:t>
        <a:bodyPr/>
        <a:lstStyle/>
        <a:p>
          <a:endParaRPr lang="en-US"/>
        </a:p>
      </dgm:t>
    </dgm:pt>
    <dgm:pt modelId="{B765D25A-9D7A-45C0-9391-34C096B8D3ED}" type="pres">
      <dgm:prSet presAssocID="{464D5ABD-F529-4ABB-8D14-5C2F59087669}" presName="linNode" presStyleCnt="0"/>
      <dgm:spPr/>
    </dgm:pt>
    <dgm:pt modelId="{ED8E7EE8-CEF8-4180-BF7B-15F956A0D89E}" type="pres">
      <dgm:prSet presAssocID="{464D5ABD-F529-4ABB-8D14-5C2F59087669}" presName="parentText" presStyleLbl="node1" presStyleIdx="0" presStyleCnt="2">
        <dgm:presLayoutVars>
          <dgm:chMax val="1"/>
          <dgm:bulletEnabled val="1"/>
        </dgm:presLayoutVars>
      </dgm:prSet>
      <dgm:spPr/>
      <dgm:t>
        <a:bodyPr/>
        <a:lstStyle/>
        <a:p>
          <a:endParaRPr lang="en-US"/>
        </a:p>
      </dgm:t>
    </dgm:pt>
    <dgm:pt modelId="{6340E27C-B708-4859-9C83-C145EE34A235}" type="pres">
      <dgm:prSet presAssocID="{614EF37C-6A17-48DA-AE6D-37C93F82F316}" presName="sp" presStyleCnt="0"/>
      <dgm:spPr/>
    </dgm:pt>
    <dgm:pt modelId="{8D7D92F6-C0E5-4409-A01E-248FE0110AC8}" type="pres">
      <dgm:prSet presAssocID="{F1611C44-87B7-403F-80F2-E45B3C642FC4}" presName="linNode" presStyleCnt="0"/>
      <dgm:spPr/>
    </dgm:pt>
    <dgm:pt modelId="{7077EE69-3C8B-4827-9658-D61B1C69E1F2}" type="pres">
      <dgm:prSet presAssocID="{F1611C44-87B7-403F-80F2-E45B3C642FC4}" presName="parentText" presStyleLbl="node1" presStyleIdx="1" presStyleCnt="2">
        <dgm:presLayoutVars>
          <dgm:chMax val="1"/>
          <dgm:bulletEnabled val="1"/>
        </dgm:presLayoutVars>
      </dgm:prSet>
      <dgm:spPr/>
      <dgm:t>
        <a:bodyPr/>
        <a:lstStyle/>
        <a:p>
          <a:endParaRPr lang="en-US"/>
        </a:p>
      </dgm:t>
    </dgm:pt>
  </dgm:ptLst>
  <dgm:cxnLst>
    <dgm:cxn modelId="{6CE6F923-6C11-471A-93BD-B357AFDC3229}" srcId="{CE6ED16A-E87D-4C45-B118-4C11DFA2F9BB}" destId="{464D5ABD-F529-4ABB-8D14-5C2F59087669}" srcOrd="0" destOrd="0" parTransId="{A4AF4586-5053-465C-88CA-F861A1F97072}" sibTransId="{614EF37C-6A17-48DA-AE6D-37C93F82F316}"/>
    <dgm:cxn modelId="{1AAC233D-C93F-49E1-9EAC-64CF6F07ABA7}" type="presOf" srcId="{F1611C44-87B7-403F-80F2-E45B3C642FC4}" destId="{7077EE69-3C8B-4827-9658-D61B1C69E1F2}" srcOrd="0" destOrd="0" presId="urn:microsoft.com/office/officeart/2005/8/layout/vList5"/>
    <dgm:cxn modelId="{D1EE144C-442B-4578-BBFE-EF537F7A5E4E}" type="presOf" srcId="{464D5ABD-F529-4ABB-8D14-5C2F59087669}" destId="{ED8E7EE8-CEF8-4180-BF7B-15F956A0D89E}" srcOrd="0" destOrd="0" presId="urn:microsoft.com/office/officeart/2005/8/layout/vList5"/>
    <dgm:cxn modelId="{04E4E740-21D0-46C1-A486-C02D55C4346A}" srcId="{CE6ED16A-E87D-4C45-B118-4C11DFA2F9BB}" destId="{F1611C44-87B7-403F-80F2-E45B3C642FC4}" srcOrd="1" destOrd="0" parTransId="{D477610D-E56B-4371-A222-64CBFC3AFE5A}" sibTransId="{78F63DA1-3D8A-490D-8124-355DE237D9D4}"/>
    <dgm:cxn modelId="{55FD3E6D-F6FD-443E-AFA8-099E3A7FE583}" type="presOf" srcId="{CE6ED16A-E87D-4C45-B118-4C11DFA2F9BB}" destId="{0F877A54-4C1D-4115-AC42-5F08F8D18AA8}" srcOrd="0" destOrd="0" presId="urn:microsoft.com/office/officeart/2005/8/layout/vList5"/>
    <dgm:cxn modelId="{39B9CFD3-AFD5-4E13-A7D2-679F397AF052}" type="presParOf" srcId="{0F877A54-4C1D-4115-AC42-5F08F8D18AA8}" destId="{B765D25A-9D7A-45C0-9391-34C096B8D3ED}" srcOrd="0" destOrd="0" presId="urn:microsoft.com/office/officeart/2005/8/layout/vList5"/>
    <dgm:cxn modelId="{F037E373-9FD1-4647-B496-C942CB2D02CA}" type="presParOf" srcId="{B765D25A-9D7A-45C0-9391-34C096B8D3ED}" destId="{ED8E7EE8-CEF8-4180-BF7B-15F956A0D89E}" srcOrd="0" destOrd="0" presId="urn:microsoft.com/office/officeart/2005/8/layout/vList5"/>
    <dgm:cxn modelId="{FDFD7561-E33C-4225-92D6-7140FC0F23E4}" type="presParOf" srcId="{0F877A54-4C1D-4115-AC42-5F08F8D18AA8}" destId="{6340E27C-B708-4859-9C83-C145EE34A235}" srcOrd="1" destOrd="0" presId="urn:microsoft.com/office/officeart/2005/8/layout/vList5"/>
    <dgm:cxn modelId="{960F0145-2E75-4E4A-BC5C-2993A189B463}" type="presParOf" srcId="{0F877A54-4C1D-4115-AC42-5F08F8D18AA8}" destId="{8D7D92F6-C0E5-4409-A01E-248FE0110AC8}" srcOrd="2" destOrd="0" presId="urn:microsoft.com/office/officeart/2005/8/layout/vList5"/>
    <dgm:cxn modelId="{A26672D9-64A1-4959-B0FA-628445C7EECE}" type="presParOf" srcId="{8D7D92F6-C0E5-4409-A01E-248FE0110AC8}" destId="{7077EE69-3C8B-4827-9658-D61B1C69E1F2}"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E6ED16A-E87D-4C45-B118-4C11DFA2F9B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6307F821-7AC8-4361-B866-B698E62EB596}">
      <dgm:prSet/>
      <dgm:spPr>
        <a:solidFill>
          <a:srgbClr val="009900"/>
        </a:solidFill>
      </dgm:spPr>
      <dgm:t>
        <a:bodyPr/>
        <a:lstStyle/>
        <a:p>
          <a:r>
            <a:rPr lang="en-US" b="1" dirty="0" smtClean="0"/>
            <a:t>Alternative Teaching</a:t>
          </a:r>
          <a:endParaRPr lang="en-US" dirty="0"/>
        </a:p>
      </dgm:t>
    </dgm:pt>
    <dgm:pt modelId="{C9511CD9-629E-48BC-8312-EA09E75EF296}" type="parTrans" cxnId="{D3899AC2-21C6-4C69-9F48-A3228737C594}">
      <dgm:prSet/>
      <dgm:spPr/>
      <dgm:t>
        <a:bodyPr/>
        <a:lstStyle/>
        <a:p>
          <a:endParaRPr lang="en-US"/>
        </a:p>
      </dgm:t>
    </dgm:pt>
    <dgm:pt modelId="{77DA9D02-C687-4661-84E9-36DE37FBEE66}" type="sibTrans" cxnId="{D3899AC2-21C6-4C69-9F48-A3228737C594}">
      <dgm:prSet/>
      <dgm:spPr/>
      <dgm:t>
        <a:bodyPr/>
        <a:lstStyle/>
        <a:p>
          <a:endParaRPr lang="en-US"/>
        </a:p>
      </dgm:t>
    </dgm:pt>
    <dgm:pt modelId="{88056A9A-8A8B-488E-B620-AE6DB096A046}">
      <dgm:prSet/>
      <dgm:spPr>
        <a:solidFill>
          <a:srgbClr val="0070C0"/>
        </a:solidFill>
      </dgm:spPr>
      <dgm:t>
        <a:bodyPr/>
        <a:lstStyle/>
        <a:p>
          <a:r>
            <a:rPr lang="en-US" b="1" dirty="0" smtClean="0"/>
            <a:t>One Teach, One Assist</a:t>
          </a:r>
          <a:endParaRPr lang="en-US" dirty="0"/>
        </a:p>
      </dgm:t>
    </dgm:pt>
    <dgm:pt modelId="{9202120E-8DEB-4F55-AF5A-A95FAB8544AD}" type="parTrans" cxnId="{8982FBD1-9D0F-4686-8E76-E0511FA1C630}">
      <dgm:prSet/>
      <dgm:spPr/>
      <dgm:t>
        <a:bodyPr/>
        <a:lstStyle/>
        <a:p>
          <a:endParaRPr lang="en-US"/>
        </a:p>
      </dgm:t>
    </dgm:pt>
    <dgm:pt modelId="{32BC9136-9856-4E03-9BD9-233B4639DD57}" type="sibTrans" cxnId="{8982FBD1-9D0F-4686-8E76-E0511FA1C630}">
      <dgm:prSet/>
      <dgm:spPr/>
      <dgm:t>
        <a:bodyPr/>
        <a:lstStyle/>
        <a:p>
          <a:endParaRPr lang="en-US"/>
        </a:p>
      </dgm:t>
    </dgm:pt>
    <dgm:pt modelId="{0F877A54-4C1D-4115-AC42-5F08F8D18AA8}" type="pres">
      <dgm:prSet presAssocID="{CE6ED16A-E87D-4C45-B118-4C11DFA2F9BB}" presName="Name0" presStyleCnt="0">
        <dgm:presLayoutVars>
          <dgm:dir/>
          <dgm:animLvl val="lvl"/>
          <dgm:resizeHandles val="exact"/>
        </dgm:presLayoutVars>
      </dgm:prSet>
      <dgm:spPr/>
      <dgm:t>
        <a:bodyPr/>
        <a:lstStyle/>
        <a:p>
          <a:endParaRPr lang="en-US"/>
        </a:p>
      </dgm:t>
    </dgm:pt>
    <dgm:pt modelId="{D02C285C-2AAC-46E0-A522-3225479B69A7}" type="pres">
      <dgm:prSet presAssocID="{6307F821-7AC8-4361-B866-B698E62EB596}" presName="linNode" presStyleCnt="0"/>
      <dgm:spPr/>
    </dgm:pt>
    <dgm:pt modelId="{CD2BB979-163C-431A-A5A9-C4AE2D8376F4}" type="pres">
      <dgm:prSet presAssocID="{6307F821-7AC8-4361-B866-B698E62EB596}" presName="parentText" presStyleLbl="node1" presStyleIdx="0" presStyleCnt="2">
        <dgm:presLayoutVars>
          <dgm:chMax val="1"/>
          <dgm:bulletEnabled val="1"/>
        </dgm:presLayoutVars>
      </dgm:prSet>
      <dgm:spPr/>
      <dgm:t>
        <a:bodyPr/>
        <a:lstStyle/>
        <a:p>
          <a:endParaRPr lang="en-US"/>
        </a:p>
      </dgm:t>
    </dgm:pt>
    <dgm:pt modelId="{1D931CA1-47B7-4588-AA61-65A3784ECBEF}" type="pres">
      <dgm:prSet presAssocID="{77DA9D02-C687-4661-84E9-36DE37FBEE66}" presName="sp" presStyleCnt="0"/>
      <dgm:spPr/>
    </dgm:pt>
    <dgm:pt modelId="{DA247B60-AFEC-4E90-8C16-A3B450176ABA}" type="pres">
      <dgm:prSet presAssocID="{88056A9A-8A8B-488E-B620-AE6DB096A046}" presName="linNode" presStyleCnt="0"/>
      <dgm:spPr/>
    </dgm:pt>
    <dgm:pt modelId="{043E9F5A-F63C-464C-BD64-C3866C6F9409}" type="pres">
      <dgm:prSet presAssocID="{88056A9A-8A8B-488E-B620-AE6DB096A046}" presName="parentText" presStyleLbl="node1" presStyleIdx="1" presStyleCnt="2">
        <dgm:presLayoutVars>
          <dgm:chMax val="1"/>
          <dgm:bulletEnabled val="1"/>
        </dgm:presLayoutVars>
      </dgm:prSet>
      <dgm:spPr/>
      <dgm:t>
        <a:bodyPr/>
        <a:lstStyle/>
        <a:p>
          <a:endParaRPr lang="en-US"/>
        </a:p>
      </dgm:t>
    </dgm:pt>
  </dgm:ptLst>
  <dgm:cxnLst>
    <dgm:cxn modelId="{8982FBD1-9D0F-4686-8E76-E0511FA1C630}" srcId="{CE6ED16A-E87D-4C45-B118-4C11DFA2F9BB}" destId="{88056A9A-8A8B-488E-B620-AE6DB096A046}" srcOrd="1" destOrd="0" parTransId="{9202120E-8DEB-4F55-AF5A-A95FAB8544AD}" sibTransId="{32BC9136-9856-4E03-9BD9-233B4639DD57}"/>
    <dgm:cxn modelId="{D3899AC2-21C6-4C69-9F48-A3228737C594}" srcId="{CE6ED16A-E87D-4C45-B118-4C11DFA2F9BB}" destId="{6307F821-7AC8-4361-B866-B698E62EB596}" srcOrd="0" destOrd="0" parTransId="{C9511CD9-629E-48BC-8312-EA09E75EF296}" sibTransId="{77DA9D02-C687-4661-84E9-36DE37FBEE66}"/>
    <dgm:cxn modelId="{C3F5761B-2840-4426-B12E-666182062ED5}" type="presOf" srcId="{6307F821-7AC8-4361-B866-B698E62EB596}" destId="{CD2BB979-163C-431A-A5A9-C4AE2D8376F4}" srcOrd="0" destOrd="0" presId="urn:microsoft.com/office/officeart/2005/8/layout/vList5"/>
    <dgm:cxn modelId="{CC4FDE43-F8C3-4D1E-8D00-9F411328B79A}" type="presOf" srcId="{CE6ED16A-E87D-4C45-B118-4C11DFA2F9BB}" destId="{0F877A54-4C1D-4115-AC42-5F08F8D18AA8}" srcOrd="0" destOrd="0" presId="urn:microsoft.com/office/officeart/2005/8/layout/vList5"/>
    <dgm:cxn modelId="{AAEA18DF-AB23-4D42-B5C6-BB6DD0D00AED}" type="presOf" srcId="{88056A9A-8A8B-488E-B620-AE6DB096A046}" destId="{043E9F5A-F63C-464C-BD64-C3866C6F9409}" srcOrd="0" destOrd="0" presId="urn:microsoft.com/office/officeart/2005/8/layout/vList5"/>
    <dgm:cxn modelId="{A15D1794-F8E9-43F6-8C80-5B0A99B30A01}" type="presParOf" srcId="{0F877A54-4C1D-4115-AC42-5F08F8D18AA8}" destId="{D02C285C-2AAC-46E0-A522-3225479B69A7}" srcOrd="0" destOrd="0" presId="urn:microsoft.com/office/officeart/2005/8/layout/vList5"/>
    <dgm:cxn modelId="{A3092EC8-D2D3-40E1-B65A-1E24DF6D0408}" type="presParOf" srcId="{D02C285C-2AAC-46E0-A522-3225479B69A7}" destId="{CD2BB979-163C-431A-A5A9-C4AE2D8376F4}" srcOrd="0" destOrd="0" presId="urn:microsoft.com/office/officeart/2005/8/layout/vList5"/>
    <dgm:cxn modelId="{11570949-2DEB-4CD9-B526-7D9E16ED75F5}" type="presParOf" srcId="{0F877A54-4C1D-4115-AC42-5F08F8D18AA8}" destId="{1D931CA1-47B7-4588-AA61-65A3784ECBEF}" srcOrd="1" destOrd="0" presId="urn:microsoft.com/office/officeart/2005/8/layout/vList5"/>
    <dgm:cxn modelId="{0335B463-B229-436D-BC5A-14529497EB5D}" type="presParOf" srcId="{0F877A54-4C1D-4115-AC42-5F08F8D18AA8}" destId="{DA247B60-AFEC-4E90-8C16-A3B450176ABA}" srcOrd="2" destOrd="0" presId="urn:microsoft.com/office/officeart/2005/8/layout/vList5"/>
    <dgm:cxn modelId="{E39A7A1E-33A3-4DC3-9CAF-EDF209F7464F}" type="presParOf" srcId="{DA247B60-AFEC-4E90-8C16-A3B450176ABA}" destId="{043E9F5A-F63C-464C-BD64-C3866C6F9409}"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E6ED16A-E87D-4C45-B118-4C11DFA2F9B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4F4DBF19-B228-44CF-97DE-75E1E6EEA22A}">
      <dgm:prSet/>
      <dgm:spPr>
        <a:solidFill>
          <a:srgbClr val="FF0000"/>
        </a:solidFill>
      </dgm:spPr>
      <dgm:t>
        <a:bodyPr/>
        <a:lstStyle/>
        <a:p>
          <a:r>
            <a:rPr lang="en-US" b="1" dirty="0" smtClean="0"/>
            <a:t>Station Teaching</a:t>
          </a:r>
          <a:endParaRPr lang="en-US" dirty="0"/>
        </a:p>
      </dgm:t>
    </dgm:pt>
    <dgm:pt modelId="{BA6BF048-6C52-4958-B975-22FCEEF17979}" type="parTrans" cxnId="{4E61E5F0-2A27-4A3E-B2E4-92BE351BA61F}">
      <dgm:prSet/>
      <dgm:spPr/>
      <dgm:t>
        <a:bodyPr/>
        <a:lstStyle/>
        <a:p>
          <a:endParaRPr lang="en-US"/>
        </a:p>
      </dgm:t>
    </dgm:pt>
    <dgm:pt modelId="{6D37C7D0-21B8-4B66-A2E6-911D0192E5D3}" type="sibTrans" cxnId="{4E61E5F0-2A27-4A3E-B2E4-92BE351BA61F}">
      <dgm:prSet/>
      <dgm:spPr/>
      <dgm:t>
        <a:bodyPr/>
        <a:lstStyle/>
        <a:p>
          <a:endParaRPr lang="en-US"/>
        </a:p>
      </dgm:t>
    </dgm:pt>
    <dgm:pt modelId="{6D1333E4-F1C3-4FD2-AA2D-9622684C4C4C}">
      <dgm:prSet/>
      <dgm:spPr>
        <a:solidFill>
          <a:srgbClr val="00B050"/>
        </a:solidFill>
      </dgm:spPr>
      <dgm:t>
        <a:bodyPr/>
        <a:lstStyle/>
        <a:p>
          <a:r>
            <a:rPr lang="en-US" b="1" dirty="0" smtClean="0"/>
            <a:t>Team Teaching</a:t>
          </a:r>
          <a:endParaRPr lang="en-US" dirty="0"/>
        </a:p>
      </dgm:t>
    </dgm:pt>
    <dgm:pt modelId="{97C3605B-C3EC-410E-85A6-26B54601CD70}" type="parTrans" cxnId="{0C3D1111-3423-48D1-829C-43E721333848}">
      <dgm:prSet/>
      <dgm:spPr/>
      <dgm:t>
        <a:bodyPr/>
        <a:lstStyle/>
        <a:p>
          <a:endParaRPr lang="en-US"/>
        </a:p>
      </dgm:t>
    </dgm:pt>
    <dgm:pt modelId="{5E17AA95-8B7B-43AA-9D94-C5F4FA2A4D11}" type="sibTrans" cxnId="{0C3D1111-3423-48D1-829C-43E721333848}">
      <dgm:prSet/>
      <dgm:spPr/>
      <dgm:t>
        <a:bodyPr/>
        <a:lstStyle/>
        <a:p>
          <a:endParaRPr lang="en-US"/>
        </a:p>
      </dgm:t>
    </dgm:pt>
    <dgm:pt modelId="{0F877A54-4C1D-4115-AC42-5F08F8D18AA8}" type="pres">
      <dgm:prSet presAssocID="{CE6ED16A-E87D-4C45-B118-4C11DFA2F9BB}" presName="Name0" presStyleCnt="0">
        <dgm:presLayoutVars>
          <dgm:dir/>
          <dgm:animLvl val="lvl"/>
          <dgm:resizeHandles val="exact"/>
        </dgm:presLayoutVars>
      </dgm:prSet>
      <dgm:spPr/>
      <dgm:t>
        <a:bodyPr/>
        <a:lstStyle/>
        <a:p>
          <a:endParaRPr lang="en-US"/>
        </a:p>
      </dgm:t>
    </dgm:pt>
    <dgm:pt modelId="{4EACBBC5-F9DB-4CB7-87EF-B1CF2E7B35FC}" type="pres">
      <dgm:prSet presAssocID="{4F4DBF19-B228-44CF-97DE-75E1E6EEA22A}" presName="linNode" presStyleCnt="0"/>
      <dgm:spPr/>
    </dgm:pt>
    <dgm:pt modelId="{4AED0EE9-ED32-4531-8E12-D84A08214BB9}" type="pres">
      <dgm:prSet presAssocID="{4F4DBF19-B228-44CF-97DE-75E1E6EEA22A}" presName="parentText" presStyleLbl="node1" presStyleIdx="0" presStyleCnt="2">
        <dgm:presLayoutVars>
          <dgm:chMax val="1"/>
          <dgm:bulletEnabled val="1"/>
        </dgm:presLayoutVars>
      </dgm:prSet>
      <dgm:spPr/>
      <dgm:t>
        <a:bodyPr/>
        <a:lstStyle/>
        <a:p>
          <a:endParaRPr lang="en-US"/>
        </a:p>
      </dgm:t>
    </dgm:pt>
    <dgm:pt modelId="{4CCA4385-9AE9-4235-A624-1774F737F8DA}" type="pres">
      <dgm:prSet presAssocID="{6D37C7D0-21B8-4B66-A2E6-911D0192E5D3}" presName="sp" presStyleCnt="0"/>
      <dgm:spPr/>
    </dgm:pt>
    <dgm:pt modelId="{09A4905F-4AB3-47AE-99E1-4362F6D4EF6C}" type="pres">
      <dgm:prSet presAssocID="{6D1333E4-F1C3-4FD2-AA2D-9622684C4C4C}" presName="linNode" presStyleCnt="0"/>
      <dgm:spPr/>
    </dgm:pt>
    <dgm:pt modelId="{DC2F4E60-A0DE-4ADE-B34B-98034E69774B}" type="pres">
      <dgm:prSet presAssocID="{6D1333E4-F1C3-4FD2-AA2D-9622684C4C4C}" presName="parentText" presStyleLbl="node1" presStyleIdx="1" presStyleCnt="2">
        <dgm:presLayoutVars>
          <dgm:chMax val="1"/>
          <dgm:bulletEnabled val="1"/>
        </dgm:presLayoutVars>
      </dgm:prSet>
      <dgm:spPr/>
      <dgm:t>
        <a:bodyPr/>
        <a:lstStyle/>
        <a:p>
          <a:endParaRPr lang="en-US"/>
        </a:p>
      </dgm:t>
    </dgm:pt>
  </dgm:ptLst>
  <dgm:cxnLst>
    <dgm:cxn modelId="{8FFA6A35-3413-4200-ADC8-6AFAE1A6495C}" type="presOf" srcId="{4F4DBF19-B228-44CF-97DE-75E1E6EEA22A}" destId="{4AED0EE9-ED32-4531-8E12-D84A08214BB9}" srcOrd="0" destOrd="0" presId="urn:microsoft.com/office/officeart/2005/8/layout/vList5"/>
    <dgm:cxn modelId="{4E61E5F0-2A27-4A3E-B2E4-92BE351BA61F}" srcId="{CE6ED16A-E87D-4C45-B118-4C11DFA2F9BB}" destId="{4F4DBF19-B228-44CF-97DE-75E1E6EEA22A}" srcOrd="0" destOrd="0" parTransId="{BA6BF048-6C52-4958-B975-22FCEEF17979}" sibTransId="{6D37C7D0-21B8-4B66-A2E6-911D0192E5D3}"/>
    <dgm:cxn modelId="{0C3D1111-3423-48D1-829C-43E721333848}" srcId="{CE6ED16A-E87D-4C45-B118-4C11DFA2F9BB}" destId="{6D1333E4-F1C3-4FD2-AA2D-9622684C4C4C}" srcOrd="1" destOrd="0" parTransId="{97C3605B-C3EC-410E-85A6-26B54601CD70}" sibTransId="{5E17AA95-8B7B-43AA-9D94-C5F4FA2A4D11}"/>
    <dgm:cxn modelId="{1C352B82-7952-4D88-899A-D4BFFD0D92B8}" type="presOf" srcId="{CE6ED16A-E87D-4C45-B118-4C11DFA2F9BB}" destId="{0F877A54-4C1D-4115-AC42-5F08F8D18AA8}" srcOrd="0" destOrd="0" presId="urn:microsoft.com/office/officeart/2005/8/layout/vList5"/>
    <dgm:cxn modelId="{76480BB6-8DB2-4047-BE26-E9BD4FA9D245}" type="presOf" srcId="{6D1333E4-F1C3-4FD2-AA2D-9622684C4C4C}" destId="{DC2F4E60-A0DE-4ADE-B34B-98034E69774B}" srcOrd="0" destOrd="0" presId="urn:microsoft.com/office/officeart/2005/8/layout/vList5"/>
    <dgm:cxn modelId="{74418C8C-FDC5-40F0-8C81-B7DC4D62A877}" type="presParOf" srcId="{0F877A54-4C1D-4115-AC42-5F08F8D18AA8}" destId="{4EACBBC5-F9DB-4CB7-87EF-B1CF2E7B35FC}" srcOrd="0" destOrd="0" presId="urn:microsoft.com/office/officeart/2005/8/layout/vList5"/>
    <dgm:cxn modelId="{D9ABB86A-2DD7-443A-8E6D-33A47F0A1420}" type="presParOf" srcId="{4EACBBC5-F9DB-4CB7-87EF-B1CF2E7B35FC}" destId="{4AED0EE9-ED32-4531-8E12-D84A08214BB9}" srcOrd="0" destOrd="0" presId="urn:microsoft.com/office/officeart/2005/8/layout/vList5"/>
    <dgm:cxn modelId="{527765A9-37DC-49C4-A47B-2F91E3545A4B}" type="presParOf" srcId="{0F877A54-4C1D-4115-AC42-5F08F8D18AA8}" destId="{4CCA4385-9AE9-4235-A624-1774F737F8DA}" srcOrd="1" destOrd="0" presId="urn:microsoft.com/office/officeart/2005/8/layout/vList5"/>
    <dgm:cxn modelId="{4A569171-46FB-4835-B6D9-EE50A37D2ADB}" type="presParOf" srcId="{0F877A54-4C1D-4115-AC42-5F08F8D18AA8}" destId="{09A4905F-4AB3-47AE-99E1-4362F6D4EF6C}" srcOrd="2" destOrd="0" presId="urn:microsoft.com/office/officeart/2005/8/layout/vList5"/>
    <dgm:cxn modelId="{DBA87DEF-44B1-4709-AF5B-82A3A9EE11F8}" type="presParOf" srcId="{09A4905F-4AB3-47AE-99E1-4362F6D4EF6C}" destId="{DC2F4E60-A0DE-4ADE-B34B-98034E69774B}"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86D49C8-6D95-4AAD-BA1B-018C87E4CCDC}" type="doc">
      <dgm:prSet loTypeId="urn:microsoft.com/office/officeart/2005/8/layout/venn3" loCatId="relationship" qsTypeId="urn:microsoft.com/office/officeart/2005/8/quickstyle/simple1" qsCatId="simple" csTypeId="urn:microsoft.com/office/officeart/2005/8/colors/accent0_1" csCatId="mainScheme" phldr="1"/>
      <dgm:spPr/>
      <dgm:t>
        <a:bodyPr/>
        <a:lstStyle/>
        <a:p>
          <a:endParaRPr lang="en-US"/>
        </a:p>
      </dgm:t>
    </dgm:pt>
    <dgm:pt modelId="{5DA0C7F8-FA68-4905-9C05-1D1DB0D4EBAB}">
      <dgm:prSet phldrT="[Texto]"/>
      <dgm:spPr>
        <a:solidFill>
          <a:schemeClr val="bg1">
            <a:alpha val="50000"/>
          </a:schemeClr>
        </a:solidFill>
      </dgm:spPr>
      <dgm:t>
        <a:bodyPr/>
        <a:lstStyle/>
        <a:p>
          <a:r>
            <a:rPr lang="en-US" dirty="0" smtClean="0"/>
            <a:t>Co-teaching</a:t>
          </a:r>
          <a:endParaRPr lang="en-US" dirty="0"/>
        </a:p>
      </dgm:t>
    </dgm:pt>
    <dgm:pt modelId="{D0D3848D-5875-4F7A-8BB1-8D18CCD1E5A2}" type="parTrans" cxnId="{649D5F66-AB5C-4553-AFEE-C23C099063AE}">
      <dgm:prSet/>
      <dgm:spPr/>
      <dgm:t>
        <a:bodyPr/>
        <a:lstStyle/>
        <a:p>
          <a:endParaRPr lang="en-US"/>
        </a:p>
      </dgm:t>
    </dgm:pt>
    <dgm:pt modelId="{13C42E29-06DF-4C63-92C9-3C2EE2C7A426}" type="sibTrans" cxnId="{649D5F66-AB5C-4553-AFEE-C23C099063AE}">
      <dgm:prSet/>
      <dgm:spPr/>
      <dgm:t>
        <a:bodyPr/>
        <a:lstStyle/>
        <a:p>
          <a:endParaRPr lang="en-US"/>
        </a:p>
      </dgm:t>
    </dgm:pt>
    <dgm:pt modelId="{953B27A0-1663-4E43-A752-8792F4E16AD3}">
      <dgm:prSet phldrT="[Texto]"/>
      <dgm:spPr>
        <a:solidFill>
          <a:srgbClr val="00B0F0">
            <a:alpha val="50000"/>
          </a:srgbClr>
        </a:solidFill>
      </dgm:spPr>
      <dgm:t>
        <a:bodyPr/>
        <a:lstStyle/>
        <a:p>
          <a:r>
            <a:rPr lang="en-US" dirty="0" smtClean="0"/>
            <a:t>Peer coaching</a:t>
          </a:r>
          <a:endParaRPr lang="en-US" dirty="0"/>
        </a:p>
      </dgm:t>
    </dgm:pt>
    <dgm:pt modelId="{B0B081CC-5C11-485B-A2B5-E534FFC72EB2}" type="parTrans" cxnId="{63879010-0D9C-4EFD-847E-4A694A8F2970}">
      <dgm:prSet/>
      <dgm:spPr/>
      <dgm:t>
        <a:bodyPr/>
        <a:lstStyle/>
        <a:p>
          <a:endParaRPr lang="en-US"/>
        </a:p>
      </dgm:t>
    </dgm:pt>
    <dgm:pt modelId="{511D78E6-6B7D-4146-9F28-C0D96360ED70}" type="sibTrans" cxnId="{63879010-0D9C-4EFD-847E-4A694A8F2970}">
      <dgm:prSet/>
      <dgm:spPr/>
      <dgm:t>
        <a:bodyPr/>
        <a:lstStyle/>
        <a:p>
          <a:endParaRPr lang="en-US"/>
        </a:p>
      </dgm:t>
    </dgm:pt>
    <dgm:pt modelId="{EF00602D-AF30-4DC0-9827-D7C523D45F49}">
      <dgm:prSet phldrT="[Texto]"/>
      <dgm:spPr>
        <a:solidFill>
          <a:srgbClr val="7030A0">
            <a:alpha val="50000"/>
          </a:srgbClr>
        </a:solidFill>
      </dgm:spPr>
      <dgm:t>
        <a:bodyPr/>
        <a:lstStyle/>
        <a:p>
          <a:r>
            <a:rPr lang="en-US" dirty="0" smtClean="0"/>
            <a:t>Collaboration consultation</a:t>
          </a:r>
          <a:endParaRPr lang="en-US" dirty="0"/>
        </a:p>
      </dgm:t>
    </dgm:pt>
    <dgm:pt modelId="{9F82FC19-AC43-425C-97C8-2CC65BFED572}" type="parTrans" cxnId="{483A7D55-F2DE-4FE8-91DD-4EDA8274CBC1}">
      <dgm:prSet/>
      <dgm:spPr/>
      <dgm:t>
        <a:bodyPr/>
        <a:lstStyle/>
        <a:p>
          <a:endParaRPr lang="en-US"/>
        </a:p>
      </dgm:t>
    </dgm:pt>
    <dgm:pt modelId="{47EEC934-1AC6-415E-AF95-6D2647B81157}" type="sibTrans" cxnId="{483A7D55-F2DE-4FE8-91DD-4EDA8274CBC1}">
      <dgm:prSet/>
      <dgm:spPr/>
      <dgm:t>
        <a:bodyPr/>
        <a:lstStyle/>
        <a:p>
          <a:endParaRPr lang="en-US"/>
        </a:p>
      </dgm:t>
    </dgm:pt>
    <dgm:pt modelId="{BFBA99BF-D755-44FE-932D-C5C75B734BE8}">
      <dgm:prSet phldrT="[Texto]"/>
      <dgm:spPr>
        <a:solidFill>
          <a:schemeClr val="accent1">
            <a:alpha val="50000"/>
          </a:schemeClr>
        </a:solidFill>
      </dgm:spPr>
      <dgm:t>
        <a:bodyPr/>
        <a:lstStyle/>
        <a:p>
          <a:r>
            <a:rPr lang="en-US" dirty="0" smtClean="0"/>
            <a:t>Collaborative problem solving approach</a:t>
          </a:r>
          <a:endParaRPr lang="en-US" dirty="0"/>
        </a:p>
      </dgm:t>
    </dgm:pt>
    <dgm:pt modelId="{9F243E78-AAF3-4C3C-A310-04470CB76490}" type="parTrans" cxnId="{84DB6D48-3C18-413A-A3F3-D65347F1F160}">
      <dgm:prSet/>
      <dgm:spPr/>
      <dgm:t>
        <a:bodyPr/>
        <a:lstStyle/>
        <a:p>
          <a:endParaRPr lang="en-US"/>
        </a:p>
      </dgm:t>
    </dgm:pt>
    <dgm:pt modelId="{521A6C66-784A-4B26-891E-42A5A632E4A1}" type="sibTrans" cxnId="{84DB6D48-3C18-413A-A3F3-D65347F1F160}">
      <dgm:prSet/>
      <dgm:spPr/>
      <dgm:t>
        <a:bodyPr/>
        <a:lstStyle/>
        <a:p>
          <a:endParaRPr lang="en-US"/>
        </a:p>
      </dgm:t>
    </dgm:pt>
    <dgm:pt modelId="{D514F976-EC98-4334-BA3B-44D09A10EA80}">
      <dgm:prSet/>
      <dgm:spPr>
        <a:solidFill>
          <a:schemeClr val="accent4">
            <a:lumMod val="60000"/>
            <a:lumOff val="40000"/>
            <a:alpha val="50000"/>
          </a:schemeClr>
        </a:solidFill>
      </dgm:spPr>
      <dgm:t>
        <a:bodyPr/>
        <a:lstStyle/>
        <a:p>
          <a:r>
            <a:rPr lang="en-US" smtClean="0"/>
            <a:t>Anecdotal recording</a:t>
          </a:r>
          <a:endParaRPr lang="en-US"/>
        </a:p>
      </dgm:t>
    </dgm:pt>
    <dgm:pt modelId="{479BAA4B-2CBD-4A23-8A64-BB771C0324D9}" type="parTrans" cxnId="{62353FE2-ED54-44D9-9099-836B28D5E6E1}">
      <dgm:prSet/>
      <dgm:spPr/>
      <dgm:t>
        <a:bodyPr/>
        <a:lstStyle/>
        <a:p>
          <a:endParaRPr lang="en-US"/>
        </a:p>
      </dgm:t>
    </dgm:pt>
    <dgm:pt modelId="{2D99341D-618F-4B2F-97C1-F014D091EF2F}" type="sibTrans" cxnId="{62353FE2-ED54-44D9-9099-836B28D5E6E1}">
      <dgm:prSet/>
      <dgm:spPr/>
      <dgm:t>
        <a:bodyPr/>
        <a:lstStyle/>
        <a:p>
          <a:endParaRPr lang="en-US"/>
        </a:p>
      </dgm:t>
    </dgm:pt>
    <dgm:pt modelId="{99F07930-DDB2-44D6-89FC-B4EDCCBA8265}" type="pres">
      <dgm:prSet presAssocID="{A86D49C8-6D95-4AAD-BA1B-018C87E4CCDC}" presName="Name0" presStyleCnt="0">
        <dgm:presLayoutVars>
          <dgm:dir/>
          <dgm:resizeHandles val="exact"/>
        </dgm:presLayoutVars>
      </dgm:prSet>
      <dgm:spPr/>
      <dgm:t>
        <a:bodyPr/>
        <a:lstStyle/>
        <a:p>
          <a:endParaRPr lang="en-US"/>
        </a:p>
      </dgm:t>
    </dgm:pt>
    <dgm:pt modelId="{F3D3F1FA-F2C8-453A-9025-7D101584C587}" type="pres">
      <dgm:prSet presAssocID="{5DA0C7F8-FA68-4905-9C05-1D1DB0D4EBAB}" presName="Name5" presStyleLbl="vennNode1" presStyleIdx="0" presStyleCnt="5">
        <dgm:presLayoutVars>
          <dgm:bulletEnabled val="1"/>
        </dgm:presLayoutVars>
      </dgm:prSet>
      <dgm:spPr/>
      <dgm:t>
        <a:bodyPr/>
        <a:lstStyle/>
        <a:p>
          <a:endParaRPr lang="en-US"/>
        </a:p>
      </dgm:t>
    </dgm:pt>
    <dgm:pt modelId="{720A158E-DC74-4BF7-AB15-25C9725159E6}" type="pres">
      <dgm:prSet presAssocID="{13C42E29-06DF-4C63-92C9-3C2EE2C7A426}" presName="space" presStyleCnt="0"/>
      <dgm:spPr/>
    </dgm:pt>
    <dgm:pt modelId="{BF19ED9D-02E7-4A28-9C18-463D4BD2E334}" type="pres">
      <dgm:prSet presAssocID="{953B27A0-1663-4E43-A752-8792F4E16AD3}" presName="Name5" presStyleLbl="vennNode1" presStyleIdx="1" presStyleCnt="5">
        <dgm:presLayoutVars>
          <dgm:bulletEnabled val="1"/>
        </dgm:presLayoutVars>
      </dgm:prSet>
      <dgm:spPr/>
      <dgm:t>
        <a:bodyPr/>
        <a:lstStyle/>
        <a:p>
          <a:endParaRPr lang="en-US"/>
        </a:p>
      </dgm:t>
    </dgm:pt>
    <dgm:pt modelId="{ECA2EFC8-B827-4993-8A10-F711704EF037}" type="pres">
      <dgm:prSet presAssocID="{511D78E6-6B7D-4146-9F28-C0D96360ED70}" presName="space" presStyleCnt="0"/>
      <dgm:spPr/>
    </dgm:pt>
    <dgm:pt modelId="{45DB69C8-B445-4EE8-8C7A-4D5C345E40A9}" type="pres">
      <dgm:prSet presAssocID="{D514F976-EC98-4334-BA3B-44D09A10EA80}" presName="Name5" presStyleLbl="vennNode1" presStyleIdx="2" presStyleCnt="5">
        <dgm:presLayoutVars>
          <dgm:bulletEnabled val="1"/>
        </dgm:presLayoutVars>
      </dgm:prSet>
      <dgm:spPr/>
      <dgm:t>
        <a:bodyPr/>
        <a:lstStyle/>
        <a:p>
          <a:endParaRPr lang="en-US"/>
        </a:p>
      </dgm:t>
    </dgm:pt>
    <dgm:pt modelId="{EDE4110B-D0E5-4B5D-A9B4-7CC3DEBC9A45}" type="pres">
      <dgm:prSet presAssocID="{2D99341D-618F-4B2F-97C1-F014D091EF2F}" presName="space" presStyleCnt="0"/>
      <dgm:spPr/>
    </dgm:pt>
    <dgm:pt modelId="{91A8816D-1171-4F38-ABD8-C2ABF64093D5}" type="pres">
      <dgm:prSet presAssocID="{EF00602D-AF30-4DC0-9827-D7C523D45F49}" presName="Name5" presStyleLbl="vennNode1" presStyleIdx="3" presStyleCnt="5">
        <dgm:presLayoutVars>
          <dgm:bulletEnabled val="1"/>
        </dgm:presLayoutVars>
      </dgm:prSet>
      <dgm:spPr/>
      <dgm:t>
        <a:bodyPr/>
        <a:lstStyle/>
        <a:p>
          <a:endParaRPr lang="en-US"/>
        </a:p>
      </dgm:t>
    </dgm:pt>
    <dgm:pt modelId="{BCE798F7-1396-40A3-973D-7F4020AC968F}" type="pres">
      <dgm:prSet presAssocID="{47EEC934-1AC6-415E-AF95-6D2647B81157}" presName="space" presStyleCnt="0"/>
      <dgm:spPr/>
    </dgm:pt>
    <dgm:pt modelId="{1053796B-5317-474E-826B-958D82909D80}" type="pres">
      <dgm:prSet presAssocID="{BFBA99BF-D755-44FE-932D-C5C75B734BE8}" presName="Name5" presStyleLbl="vennNode1" presStyleIdx="4" presStyleCnt="5">
        <dgm:presLayoutVars>
          <dgm:bulletEnabled val="1"/>
        </dgm:presLayoutVars>
      </dgm:prSet>
      <dgm:spPr/>
      <dgm:t>
        <a:bodyPr/>
        <a:lstStyle/>
        <a:p>
          <a:endParaRPr lang="en-US"/>
        </a:p>
      </dgm:t>
    </dgm:pt>
  </dgm:ptLst>
  <dgm:cxnLst>
    <dgm:cxn modelId="{62353FE2-ED54-44D9-9099-836B28D5E6E1}" srcId="{A86D49C8-6D95-4AAD-BA1B-018C87E4CCDC}" destId="{D514F976-EC98-4334-BA3B-44D09A10EA80}" srcOrd="2" destOrd="0" parTransId="{479BAA4B-2CBD-4A23-8A64-BB771C0324D9}" sibTransId="{2D99341D-618F-4B2F-97C1-F014D091EF2F}"/>
    <dgm:cxn modelId="{483A7D55-F2DE-4FE8-91DD-4EDA8274CBC1}" srcId="{A86D49C8-6D95-4AAD-BA1B-018C87E4CCDC}" destId="{EF00602D-AF30-4DC0-9827-D7C523D45F49}" srcOrd="3" destOrd="0" parTransId="{9F82FC19-AC43-425C-97C8-2CC65BFED572}" sibTransId="{47EEC934-1AC6-415E-AF95-6D2647B81157}"/>
    <dgm:cxn modelId="{CEC5F06A-3D9E-4D95-A963-E969FF1634A0}" type="presOf" srcId="{D514F976-EC98-4334-BA3B-44D09A10EA80}" destId="{45DB69C8-B445-4EE8-8C7A-4D5C345E40A9}" srcOrd="0" destOrd="0" presId="urn:microsoft.com/office/officeart/2005/8/layout/venn3"/>
    <dgm:cxn modelId="{192B34BE-C2C7-4F16-BA12-97D4AE918AE1}" type="presOf" srcId="{BFBA99BF-D755-44FE-932D-C5C75B734BE8}" destId="{1053796B-5317-474E-826B-958D82909D80}" srcOrd="0" destOrd="0" presId="urn:microsoft.com/office/officeart/2005/8/layout/venn3"/>
    <dgm:cxn modelId="{84DB6D48-3C18-413A-A3F3-D65347F1F160}" srcId="{A86D49C8-6D95-4AAD-BA1B-018C87E4CCDC}" destId="{BFBA99BF-D755-44FE-932D-C5C75B734BE8}" srcOrd="4" destOrd="0" parTransId="{9F243E78-AAF3-4C3C-A310-04470CB76490}" sibTransId="{521A6C66-784A-4B26-891E-42A5A632E4A1}"/>
    <dgm:cxn modelId="{F203A5DE-A582-4706-AD30-2429A665740B}" type="presOf" srcId="{EF00602D-AF30-4DC0-9827-D7C523D45F49}" destId="{91A8816D-1171-4F38-ABD8-C2ABF64093D5}" srcOrd="0" destOrd="0" presId="urn:microsoft.com/office/officeart/2005/8/layout/venn3"/>
    <dgm:cxn modelId="{63879010-0D9C-4EFD-847E-4A694A8F2970}" srcId="{A86D49C8-6D95-4AAD-BA1B-018C87E4CCDC}" destId="{953B27A0-1663-4E43-A752-8792F4E16AD3}" srcOrd="1" destOrd="0" parTransId="{B0B081CC-5C11-485B-A2B5-E534FFC72EB2}" sibTransId="{511D78E6-6B7D-4146-9F28-C0D96360ED70}"/>
    <dgm:cxn modelId="{11933E8A-7586-4A1D-855D-FE8F285E42F2}" type="presOf" srcId="{953B27A0-1663-4E43-A752-8792F4E16AD3}" destId="{BF19ED9D-02E7-4A28-9C18-463D4BD2E334}" srcOrd="0" destOrd="0" presId="urn:microsoft.com/office/officeart/2005/8/layout/venn3"/>
    <dgm:cxn modelId="{C363FDA2-5454-450A-AEF4-E3B78C105CFB}" type="presOf" srcId="{5DA0C7F8-FA68-4905-9C05-1D1DB0D4EBAB}" destId="{F3D3F1FA-F2C8-453A-9025-7D101584C587}" srcOrd="0" destOrd="0" presId="urn:microsoft.com/office/officeart/2005/8/layout/venn3"/>
    <dgm:cxn modelId="{649D5F66-AB5C-4553-AFEE-C23C099063AE}" srcId="{A86D49C8-6D95-4AAD-BA1B-018C87E4CCDC}" destId="{5DA0C7F8-FA68-4905-9C05-1D1DB0D4EBAB}" srcOrd="0" destOrd="0" parTransId="{D0D3848D-5875-4F7A-8BB1-8D18CCD1E5A2}" sibTransId="{13C42E29-06DF-4C63-92C9-3C2EE2C7A426}"/>
    <dgm:cxn modelId="{43D7143B-7925-4914-8E45-7B9E49E7C24A}" type="presOf" srcId="{A86D49C8-6D95-4AAD-BA1B-018C87E4CCDC}" destId="{99F07930-DDB2-44D6-89FC-B4EDCCBA8265}" srcOrd="0" destOrd="0" presId="urn:microsoft.com/office/officeart/2005/8/layout/venn3"/>
    <dgm:cxn modelId="{BE4F26C3-36B0-492A-B937-6FA84A492E84}" type="presParOf" srcId="{99F07930-DDB2-44D6-89FC-B4EDCCBA8265}" destId="{F3D3F1FA-F2C8-453A-9025-7D101584C587}" srcOrd="0" destOrd="0" presId="urn:microsoft.com/office/officeart/2005/8/layout/venn3"/>
    <dgm:cxn modelId="{86308B03-EFE3-4F77-B943-6B74E0398990}" type="presParOf" srcId="{99F07930-DDB2-44D6-89FC-B4EDCCBA8265}" destId="{720A158E-DC74-4BF7-AB15-25C9725159E6}" srcOrd="1" destOrd="0" presId="urn:microsoft.com/office/officeart/2005/8/layout/venn3"/>
    <dgm:cxn modelId="{CE5B02EE-3FB9-42C6-84AF-B096B7D1AD8B}" type="presParOf" srcId="{99F07930-DDB2-44D6-89FC-B4EDCCBA8265}" destId="{BF19ED9D-02E7-4A28-9C18-463D4BD2E334}" srcOrd="2" destOrd="0" presId="urn:microsoft.com/office/officeart/2005/8/layout/venn3"/>
    <dgm:cxn modelId="{4DF82E1F-99DC-4802-9547-868B38079C81}" type="presParOf" srcId="{99F07930-DDB2-44D6-89FC-B4EDCCBA8265}" destId="{ECA2EFC8-B827-4993-8A10-F711704EF037}" srcOrd="3" destOrd="0" presId="urn:microsoft.com/office/officeart/2005/8/layout/venn3"/>
    <dgm:cxn modelId="{5EE976B2-56F3-4C04-AE1B-62421A54465E}" type="presParOf" srcId="{99F07930-DDB2-44D6-89FC-B4EDCCBA8265}" destId="{45DB69C8-B445-4EE8-8C7A-4D5C345E40A9}" srcOrd="4" destOrd="0" presId="urn:microsoft.com/office/officeart/2005/8/layout/venn3"/>
    <dgm:cxn modelId="{A8FBA0E0-B7A4-4D1F-9D70-E07C0AEEB54B}" type="presParOf" srcId="{99F07930-DDB2-44D6-89FC-B4EDCCBA8265}" destId="{EDE4110B-D0E5-4B5D-A9B4-7CC3DEBC9A45}" srcOrd="5" destOrd="0" presId="urn:microsoft.com/office/officeart/2005/8/layout/venn3"/>
    <dgm:cxn modelId="{94E0907A-1893-44DB-9DDB-57DEDCD40E58}" type="presParOf" srcId="{99F07930-DDB2-44D6-89FC-B4EDCCBA8265}" destId="{91A8816D-1171-4F38-ABD8-C2ABF64093D5}" srcOrd="6" destOrd="0" presId="urn:microsoft.com/office/officeart/2005/8/layout/venn3"/>
    <dgm:cxn modelId="{E689EE07-9328-485E-A246-1F45FB72826E}" type="presParOf" srcId="{99F07930-DDB2-44D6-89FC-B4EDCCBA8265}" destId="{BCE798F7-1396-40A3-973D-7F4020AC968F}" srcOrd="7" destOrd="0" presId="urn:microsoft.com/office/officeart/2005/8/layout/venn3"/>
    <dgm:cxn modelId="{9B90E730-B340-4B0D-A928-97AEA509208F}" type="presParOf" srcId="{99F07930-DDB2-44D6-89FC-B4EDCCBA8265}" destId="{1053796B-5317-474E-826B-958D82909D80}" srcOrd="8"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6BB71BB-595B-4870-883E-2BE7949F82A0}" type="doc">
      <dgm:prSet loTypeId="urn:microsoft.com/office/officeart/2005/8/layout/cycle2" loCatId="cycle" qsTypeId="urn:microsoft.com/office/officeart/2005/8/quickstyle/simple1" qsCatId="simple" csTypeId="urn:microsoft.com/office/officeart/2005/8/colors/accent0_1" csCatId="mainScheme" phldr="1"/>
      <dgm:spPr/>
      <dgm:t>
        <a:bodyPr/>
        <a:lstStyle/>
        <a:p>
          <a:endParaRPr lang="en-US"/>
        </a:p>
      </dgm:t>
    </dgm:pt>
    <dgm:pt modelId="{B06A590A-0213-4EF2-B4AE-BA67A22D63D8}">
      <dgm:prSet phldrT="[Texto]"/>
      <dgm:spPr>
        <a:solidFill>
          <a:srgbClr val="FFC000"/>
        </a:solidFill>
      </dgm:spPr>
      <dgm:t>
        <a:bodyPr/>
        <a:lstStyle/>
        <a:p>
          <a:r>
            <a:rPr lang="en-US" b="1" dirty="0" smtClean="0"/>
            <a:t>Positive attitudes</a:t>
          </a:r>
          <a:endParaRPr lang="en-US" dirty="0"/>
        </a:p>
      </dgm:t>
    </dgm:pt>
    <dgm:pt modelId="{5B5EA60D-D722-4F51-BFBE-FFFFFB6562DE}" type="parTrans" cxnId="{C04BF546-8B50-489A-BC76-A55AD2B14797}">
      <dgm:prSet/>
      <dgm:spPr/>
      <dgm:t>
        <a:bodyPr/>
        <a:lstStyle/>
        <a:p>
          <a:endParaRPr lang="en-US"/>
        </a:p>
      </dgm:t>
    </dgm:pt>
    <dgm:pt modelId="{232AC496-8A9F-41B5-A6A7-0A91B2962A99}" type="sibTrans" cxnId="{C04BF546-8B50-489A-BC76-A55AD2B14797}">
      <dgm:prSet/>
      <dgm:spPr>
        <a:ln>
          <a:solidFill>
            <a:schemeClr val="tx1"/>
          </a:solidFill>
        </a:ln>
      </dgm:spPr>
      <dgm:t>
        <a:bodyPr/>
        <a:lstStyle/>
        <a:p>
          <a:endParaRPr lang="en-US"/>
        </a:p>
      </dgm:t>
    </dgm:pt>
    <dgm:pt modelId="{2A728362-0481-42EF-9183-4817D2F87501}">
      <dgm:prSet phldrT="[Texto]"/>
      <dgm:spPr>
        <a:solidFill>
          <a:srgbClr val="FFC000"/>
        </a:solidFill>
      </dgm:spPr>
      <dgm:t>
        <a:bodyPr/>
        <a:lstStyle/>
        <a:p>
          <a:r>
            <a:rPr lang="en-US" b="1" dirty="0" smtClean="0"/>
            <a:t>Professional development</a:t>
          </a:r>
          <a:endParaRPr lang="en-US" dirty="0"/>
        </a:p>
      </dgm:t>
    </dgm:pt>
    <dgm:pt modelId="{0BF8340B-0984-4402-83CE-78940511E06E}" type="parTrans" cxnId="{296154CE-C1C9-4444-800D-C275020A0CF7}">
      <dgm:prSet/>
      <dgm:spPr/>
      <dgm:t>
        <a:bodyPr/>
        <a:lstStyle/>
        <a:p>
          <a:endParaRPr lang="en-US"/>
        </a:p>
      </dgm:t>
    </dgm:pt>
    <dgm:pt modelId="{2AB26E29-5B3E-4ED4-83C5-B2B5204A4DE1}" type="sibTrans" cxnId="{296154CE-C1C9-4444-800D-C275020A0CF7}">
      <dgm:prSet/>
      <dgm:spPr>
        <a:ln>
          <a:solidFill>
            <a:schemeClr val="tx1"/>
          </a:solidFill>
        </a:ln>
      </dgm:spPr>
      <dgm:t>
        <a:bodyPr/>
        <a:lstStyle/>
        <a:p>
          <a:endParaRPr lang="en-US"/>
        </a:p>
      </dgm:t>
    </dgm:pt>
    <dgm:pt modelId="{0C41D7C9-0C69-4215-8EC5-36525A563C18}">
      <dgm:prSet phldrT="[Texto]"/>
      <dgm:spPr>
        <a:solidFill>
          <a:srgbClr val="FFC000"/>
        </a:solidFill>
      </dgm:spPr>
      <dgm:t>
        <a:bodyPr/>
        <a:lstStyle/>
        <a:p>
          <a:r>
            <a:rPr lang="en-US" b="1" dirty="0" smtClean="0"/>
            <a:t>Leadership</a:t>
          </a:r>
          <a:endParaRPr lang="en-US" dirty="0"/>
        </a:p>
      </dgm:t>
    </dgm:pt>
    <dgm:pt modelId="{F673CE03-DB5F-4037-978B-E7B7517A3637}" type="parTrans" cxnId="{D28F8B7B-8C24-4920-B557-E40F93AE010A}">
      <dgm:prSet/>
      <dgm:spPr/>
      <dgm:t>
        <a:bodyPr/>
        <a:lstStyle/>
        <a:p>
          <a:endParaRPr lang="en-US"/>
        </a:p>
      </dgm:t>
    </dgm:pt>
    <dgm:pt modelId="{4E4FE9DC-F5B7-40D5-B773-213742473766}" type="sibTrans" cxnId="{D28F8B7B-8C24-4920-B557-E40F93AE010A}">
      <dgm:prSet/>
      <dgm:spPr>
        <a:ln>
          <a:solidFill>
            <a:schemeClr val="tx1"/>
          </a:solidFill>
        </a:ln>
      </dgm:spPr>
      <dgm:t>
        <a:bodyPr/>
        <a:lstStyle/>
        <a:p>
          <a:endParaRPr lang="en-US"/>
        </a:p>
      </dgm:t>
    </dgm:pt>
    <dgm:pt modelId="{3D999123-7F52-4081-BF08-5D425E745DA1}">
      <dgm:prSet phldrT="[Texto]"/>
      <dgm:spPr>
        <a:solidFill>
          <a:srgbClr val="FFC000"/>
        </a:solidFill>
      </dgm:spPr>
      <dgm:t>
        <a:bodyPr/>
        <a:lstStyle/>
        <a:p>
          <a:r>
            <a:rPr lang="en-US" b="1" dirty="0" smtClean="0"/>
            <a:t>Resources</a:t>
          </a:r>
          <a:endParaRPr lang="en-US" dirty="0"/>
        </a:p>
      </dgm:t>
    </dgm:pt>
    <dgm:pt modelId="{FD027450-3B2E-44B9-A4DB-3AFFCD88E6D3}" type="parTrans" cxnId="{56304E2D-1709-4958-B31B-B4FA9E00E5CB}">
      <dgm:prSet/>
      <dgm:spPr/>
      <dgm:t>
        <a:bodyPr/>
        <a:lstStyle/>
        <a:p>
          <a:endParaRPr lang="en-US"/>
        </a:p>
      </dgm:t>
    </dgm:pt>
    <dgm:pt modelId="{4CD34522-05DA-4C8F-A27E-E6A29778396F}" type="sibTrans" cxnId="{56304E2D-1709-4958-B31B-B4FA9E00E5CB}">
      <dgm:prSet/>
      <dgm:spPr>
        <a:ln>
          <a:solidFill>
            <a:schemeClr val="tx1"/>
          </a:solidFill>
        </a:ln>
      </dgm:spPr>
      <dgm:t>
        <a:bodyPr/>
        <a:lstStyle/>
        <a:p>
          <a:endParaRPr lang="en-US"/>
        </a:p>
      </dgm:t>
    </dgm:pt>
    <dgm:pt modelId="{7DADFBD0-3D9C-4050-9AA8-8E12A3792F6D}">
      <dgm:prSet phldrT="[Texto]"/>
      <dgm:spPr>
        <a:solidFill>
          <a:srgbClr val="FFC000"/>
        </a:solidFill>
      </dgm:spPr>
      <dgm:t>
        <a:bodyPr/>
        <a:lstStyle/>
        <a:p>
          <a:r>
            <a:rPr lang="en-US" b="1" dirty="0" smtClean="0"/>
            <a:t>Benefits</a:t>
          </a:r>
          <a:r>
            <a:rPr lang="en-US" dirty="0" smtClean="0"/>
            <a:t> </a:t>
          </a:r>
          <a:endParaRPr lang="en-US" dirty="0"/>
        </a:p>
      </dgm:t>
    </dgm:pt>
    <dgm:pt modelId="{1146CB82-7C62-4E96-8C11-7F9DAD205E13}" type="parTrans" cxnId="{123DA12E-CE4E-4683-B69D-BE2831776A56}">
      <dgm:prSet/>
      <dgm:spPr/>
      <dgm:t>
        <a:bodyPr/>
        <a:lstStyle/>
        <a:p>
          <a:endParaRPr lang="en-US"/>
        </a:p>
      </dgm:t>
    </dgm:pt>
    <dgm:pt modelId="{08A3C44E-14FB-40D8-A3C1-EFEAE00AED57}" type="sibTrans" cxnId="{123DA12E-CE4E-4683-B69D-BE2831776A56}">
      <dgm:prSet/>
      <dgm:spPr>
        <a:ln>
          <a:solidFill>
            <a:schemeClr val="tx1"/>
          </a:solidFill>
        </a:ln>
      </dgm:spPr>
      <dgm:t>
        <a:bodyPr/>
        <a:lstStyle/>
        <a:p>
          <a:endParaRPr lang="en-US"/>
        </a:p>
      </dgm:t>
    </dgm:pt>
    <dgm:pt modelId="{6D7D4451-61C7-427F-A864-63489F231AE0}">
      <dgm:prSet/>
      <dgm:spPr>
        <a:solidFill>
          <a:srgbClr val="FFC000"/>
        </a:solidFill>
      </dgm:spPr>
      <dgm:t>
        <a:bodyPr/>
        <a:lstStyle/>
        <a:p>
          <a:r>
            <a:rPr lang="en-US" b="1" dirty="0" smtClean="0"/>
            <a:t>Team process</a:t>
          </a:r>
          <a:endParaRPr lang="en-US" dirty="0"/>
        </a:p>
      </dgm:t>
    </dgm:pt>
    <dgm:pt modelId="{E5533A74-1A8C-48E5-BA16-C9B988DDE177}" type="parTrans" cxnId="{EA1ECF1A-A71F-41AF-9F25-9CBFB3703359}">
      <dgm:prSet/>
      <dgm:spPr/>
      <dgm:t>
        <a:bodyPr/>
        <a:lstStyle/>
        <a:p>
          <a:endParaRPr lang="en-US"/>
        </a:p>
      </dgm:t>
    </dgm:pt>
    <dgm:pt modelId="{0AE6281C-2C3E-4966-B1DB-540A49FC9941}" type="sibTrans" cxnId="{EA1ECF1A-A71F-41AF-9F25-9CBFB3703359}">
      <dgm:prSet/>
      <dgm:spPr>
        <a:ln>
          <a:solidFill>
            <a:schemeClr val="tx1"/>
          </a:solidFill>
        </a:ln>
      </dgm:spPr>
      <dgm:t>
        <a:bodyPr/>
        <a:lstStyle/>
        <a:p>
          <a:endParaRPr lang="en-US"/>
        </a:p>
      </dgm:t>
    </dgm:pt>
    <dgm:pt modelId="{AE039014-FB97-40A0-B6DF-4FD5D5720977}" type="pres">
      <dgm:prSet presAssocID="{76BB71BB-595B-4870-883E-2BE7949F82A0}" presName="cycle" presStyleCnt="0">
        <dgm:presLayoutVars>
          <dgm:dir/>
          <dgm:resizeHandles val="exact"/>
        </dgm:presLayoutVars>
      </dgm:prSet>
      <dgm:spPr/>
      <dgm:t>
        <a:bodyPr/>
        <a:lstStyle/>
        <a:p>
          <a:endParaRPr lang="en-US"/>
        </a:p>
      </dgm:t>
    </dgm:pt>
    <dgm:pt modelId="{291063ED-0907-441E-9A7E-80DF3A85AFBF}" type="pres">
      <dgm:prSet presAssocID="{B06A590A-0213-4EF2-B4AE-BA67A22D63D8}" presName="node" presStyleLbl="node1" presStyleIdx="0" presStyleCnt="6">
        <dgm:presLayoutVars>
          <dgm:bulletEnabled val="1"/>
        </dgm:presLayoutVars>
      </dgm:prSet>
      <dgm:spPr/>
      <dgm:t>
        <a:bodyPr/>
        <a:lstStyle/>
        <a:p>
          <a:endParaRPr lang="en-US"/>
        </a:p>
      </dgm:t>
    </dgm:pt>
    <dgm:pt modelId="{24FFE381-5E17-48B6-BED0-84EBC15DE28D}" type="pres">
      <dgm:prSet presAssocID="{232AC496-8A9F-41B5-A6A7-0A91B2962A99}" presName="sibTrans" presStyleLbl="sibTrans2D1" presStyleIdx="0" presStyleCnt="6"/>
      <dgm:spPr/>
      <dgm:t>
        <a:bodyPr/>
        <a:lstStyle/>
        <a:p>
          <a:endParaRPr lang="en-US"/>
        </a:p>
      </dgm:t>
    </dgm:pt>
    <dgm:pt modelId="{6430B3EC-4099-4BA0-B37F-303C626B62CB}" type="pres">
      <dgm:prSet presAssocID="{232AC496-8A9F-41B5-A6A7-0A91B2962A99}" presName="connectorText" presStyleLbl="sibTrans2D1" presStyleIdx="0" presStyleCnt="6"/>
      <dgm:spPr/>
      <dgm:t>
        <a:bodyPr/>
        <a:lstStyle/>
        <a:p>
          <a:endParaRPr lang="en-US"/>
        </a:p>
      </dgm:t>
    </dgm:pt>
    <dgm:pt modelId="{5BACB0C1-7BDF-474C-A4A4-693503E8B4D6}" type="pres">
      <dgm:prSet presAssocID="{6D7D4451-61C7-427F-A864-63489F231AE0}" presName="node" presStyleLbl="node1" presStyleIdx="1" presStyleCnt="6">
        <dgm:presLayoutVars>
          <dgm:bulletEnabled val="1"/>
        </dgm:presLayoutVars>
      </dgm:prSet>
      <dgm:spPr/>
      <dgm:t>
        <a:bodyPr/>
        <a:lstStyle/>
        <a:p>
          <a:endParaRPr lang="en-US"/>
        </a:p>
      </dgm:t>
    </dgm:pt>
    <dgm:pt modelId="{39699179-12D0-454B-80C5-92B7C5C20834}" type="pres">
      <dgm:prSet presAssocID="{0AE6281C-2C3E-4966-B1DB-540A49FC9941}" presName="sibTrans" presStyleLbl="sibTrans2D1" presStyleIdx="1" presStyleCnt="6"/>
      <dgm:spPr/>
      <dgm:t>
        <a:bodyPr/>
        <a:lstStyle/>
        <a:p>
          <a:endParaRPr lang="en-US"/>
        </a:p>
      </dgm:t>
    </dgm:pt>
    <dgm:pt modelId="{E07DC7E9-9481-4610-8AE9-3E461317A028}" type="pres">
      <dgm:prSet presAssocID="{0AE6281C-2C3E-4966-B1DB-540A49FC9941}" presName="connectorText" presStyleLbl="sibTrans2D1" presStyleIdx="1" presStyleCnt="6"/>
      <dgm:spPr/>
      <dgm:t>
        <a:bodyPr/>
        <a:lstStyle/>
        <a:p>
          <a:endParaRPr lang="en-US"/>
        </a:p>
      </dgm:t>
    </dgm:pt>
    <dgm:pt modelId="{B3A288F6-E303-48B2-8412-F87D8901DF80}" type="pres">
      <dgm:prSet presAssocID="{2A728362-0481-42EF-9183-4817D2F87501}" presName="node" presStyleLbl="node1" presStyleIdx="2" presStyleCnt="6">
        <dgm:presLayoutVars>
          <dgm:bulletEnabled val="1"/>
        </dgm:presLayoutVars>
      </dgm:prSet>
      <dgm:spPr/>
      <dgm:t>
        <a:bodyPr/>
        <a:lstStyle/>
        <a:p>
          <a:endParaRPr lang="en-US"/>
        </a:p>
      </dgm:t>
    </dgm:pt>
    <dgm:pt modelId="{49E091EE-ADF3-4E7D-ADC7-59F2E6B32FFC}" type="pres">
      <dgm:prSet presAssocID="{2AB26E29-5B3E-4ED4-83C5-B2B5204A4DE1}" presName="sibTrans" presStyleLbl="sibTrans2D1" presStyleIdx="2" presStyleCnt="6"/>
      <dgm:spPr/>
      <dgm:t>
        <a:bodyPr/>
        <a:lstStyle/>
        <a:p>
          <a:endParaRPr lang="en-US"/>
        </a:p>
      </dgm:t>
    </dgm:pt>
    <dgm:pt modelId="{50C77AD4-A859-416A-A338-47C14353696C}" type="pres">
      <dgm:prSet presAssocID="{2AB26E29-5B3E-4ED4-83C5-B2B5204A4DE1}" presName="connectorText" presStyleLbl="sibTrans2D1" presStyleIdx="2" presStyleCnt="6"/>
      <dgm:spPr/>
      <dgm:t>
        <a:bodyPr/>
        <a:lstStyle/>
        <a:p>
          <a:endParaRPr lang="en-US"/>
        </a:p>
      </dgm:t>
    </dgm:pt>
    <dgm:pt modelId="{732EDEC9-45E2-4D8C-A8C9-4B202DA27025}" type="pres">
      <dgm:prSet presAssocID="{0C41D7C9-0C69-4215-8EC5-36525A563C18}" presName="node" presStyleLbl="node1" presStyleIdx="3" presStyleCnt="6">
        <dgm:presLayoutVars>
          <dgm:bulletEnabled val="1"/>
        </dgm:presLayoutVars>
      </dgm:prSet>
      <dgm:spPr/>
      <dgm:t>
        <a:bodyPr/>
        <a:lstStyle/>
        <a:p>
          <a:endParaRPr lang="en-US"/>
        </a:p>
      </dgm:t>
    </dgm:pt>
    <dgm:pt modelId="{0DAA3DD8-7E1B-42E2-AFE7-C7F13C8F830A}" type="pres">
      <dgm:prSet presAssocID="{4E4FE9DC-F5B7-40D5-B773-213742473766}" presName="sibTrans" presStyleLbl="sibTrans2D1" presStyleIdx="3" presStyleCnt="6"/>
      <dgm:spPr/>
      <dgm:t>
        <a:bodyPr/>
        <a:lstStyle/>
        <a:p>
          <a:endParaRPr lang="en-US"/>
        </a:p>
      </dgm:t>
    </dgm:pt>
    <dgm:pt modelId="{3483C0FA-BBEF-4569-8E84-B223130AB81A}" type="pres">
      <dgm:prSet presAssocID="{4E4FE9DC-F5B7-40D5-B773-213742473766}" presName="connectorText" presStyleLbl="sibTrans2D1" presStyleIdx="3" presStyleCnt="6"/>
      <dgm:spPr/>
      <dgm:t>
        <a:bodyPr/>
        <a:lstStyle/>
        <a:p>
          <a:endParaRPr lang="en-US"/>
        </a:p>
      </dgm:t>
    </dgm:pt>
    <dgm:pt modelId="{4795DCDB-5446-46D4-9A41-CFB28A0AB507}" type="pres">
      <dgm:prSet presAssocID="{3D999123-7F52-4081-BF08-5D425E745DA1}" presName="node" presStyleLbl="node1" presStyleIdx="4" presStyleCnt="6">
        <dgm:presLayoutVars>
          <dgm:bulletEnabled val="1"/>
        </dgm:presLayoutVars>
      </dgm:prSet>
      <dgm:spPr/>
      <dgm:t>
        <a:bodyPr/>
        <a:lstStyle/>
        <a:p>
          <a:endParaRPr lang="en-US"/>
        </a:p>
      </dgm:t>
    </dgm:pt>
    <dgm:pt modelId="{C02F2F49-9CE9-4B00-BA93-977850164AA0}" type="pres">
      <dgm:prSet presAssocID="{4CD34522-05DA-4C8F-A27E-E6A29778396F}" presName="sibTrans" presStyleLbl="sibTrans2D1" presStyleIdx="4" presStyleCnt="6"/>
      <dgm:spPr/>
      <dgm:t>
        <a:bodyPr/>
        <a:lstStyle/>
        <a:p>
          <a:endParaRPr lang="en-US"/>
        </a:p>
      </dgm:t>
    </dgm:pt>
    <dgm:pt modelId="{E2F288B5-ED6B-4540-A237-D622917B99B4}" type="pres">
      <dgm:prSet presAssocID="{4CD34522-05DA-4C8F-A27E-E6A29778396F}" presName="connectorText" presStyleLbl="sibTrans2D1" presStyleIdx="4" presStyleCnt="6"/>
      <dgm:spPr/>
      <dgm:t>
        <a:bodyPr/>
        <a:lstStyle/>
        <a:p>
          <a:endParaRPr lang="en-US"/>
        </a:p>
      </dgm:t>
    </dgm:pt>
    <dgm:pt modelId="{08983115-E473-42AC-AE3A-83886FFD6842}" type="pres">
      <dgm:prSet presAssocID="{7DADFBD0-3D9C-4050-9AA8-8E12A3792F6D}" presName="node" presStyleLbl="node1" presStyleIdx="5" presStyleCnt="6">
        <dgm:presLayoutVars>
          <dgm:bulletEnabled val="1"/>
        </dgm:presLayoutVars>
      </dgm:prSet>
      <dgm:spPr/>
      <dgm:t>
        <a:bodyPr/>
        <a:lstStyle/>
        <a:p>
          <a:endParaRPr lang="en-US"/>
        </a:p>
      </dgm:t>
    </dgm:pt>
    <dgm:pt modelId="{C97A18DB-9D4D-41C5-8988-A40B700836C7}" type="pres">
      <dgm:prSet presAssocID="{08A3C44E-14FB-40D8-A3C1-EFEAE00AED57}" presName="sibTrans" presStyleLbl="sibTrans2D1" presStyleIdx="5" presStyleCnt="6"/>
      <dgm:spPr/>
      <dgm:t>
        <a:bodyPr/>
        <a:lstStyle/>
        <a:p>
          <a:endParaRPr lang="en-US"/>
        </a:p>
      </dgm:t>
    </dgm:pt>
    <dgm:pt modelId="{27047AC5-E781-4A5F-B5EB-3C0386C331ED}" type="pres">
      <dgm:prSet presAssocID="{08A3C44E-14FB-40D8-A3C1-EFEAE00AED57}" presName="connectorText" presStyleLbl="sibTrans2D1" presStyleIdx="5" presStyleCnt="6"/>
      <dgm:spPr/>
      <dgm:t>
        <a:bodyPr/>
        <a:lstStyle/>
        <a:p>
          <a:endParaRPr lang="en-US"/>
        </a:p>
      </dgm:t>
    </dgm:pt>
  </dgm:ptLst>
  <dgm:cxnLst>
    <dgm:cxn modelId="{D0336277-71CA-437F-872C-E90BC438D5DB}" type="presOf" srcId="{0AE6281C-2C3E-4966-B1DB-540A49FC9941}" destId="{39699179-12D0-454B-80C5-92B7C5C20834}" srcOrd="0" destOrd="0" presId="urn:microsoft.com/office/officeart/2005/8/layout/cycle2"/>
    <dgm:cxn modelId="{C94B3881-9D48-44E3-82FB-A215A87761FE}" type="presOf" srcId="{76BB71BB-595B-4870-883E-2BE7949F82A0}" destId="{AE039014-FB97-40A0-B6DF-4FD5D5720977}" srcOrd="0" destOrd="0" presId="urn:microsoft.com/office/officeart/2005/8/layout/cycle2"/>
    <dgm:cxn modelId="{FEF8B21A-C090-4861-93E7-CBA9E302F049}" type="presOf" srcId="{4CD34522-05DA-4C8F-A27E-E6A29778396F}" destId="{E2F288B5-ED6B-4540-A237-D622917B99B4}" srcOrd="1" destOrd="0" presId="urn:microsoft.com/office/officeart/2005/8/layout/cycle2"/>
    <dgm:cxn modelId="{DF5EF880-6649-4B10-9471-B465019DA0CC}" type="presOf" srcId="{2AB26E29-5B3E-4ED4-83C5-B2B5204A4DE1}" destId="{49E091EE-ADF3-4E7D-ADC7-59F2E6B32FFC}" srcOrd="0" destOrd="0" presId="urn:microsoft.com/office/officeart/2005/8/layout/cycle2"/>
    <dgm:cxn modelId="{EA1ECF1A-A71F-41AF-9F25-9CBFB3703359}" srcId="{76BB71BB-595B-4870-883E-2BE7949F82A0}" destId="{6D7D4451-61C7-427F-A864-63489F231AE0}" srcOrd="1" destOrd="0" parTransId="{E5533A74-1A8C-48E5-BA16-C9B988DDE177}" sibTransId="{0AE6281C-2C3E-4966-B1DB-540A49FC9941}"/>
    <dgm:cxn modelId="{56304E2D-1709-4958-B31B-B4FA9E00E5CB}" srcId="{76BB71BB-595B-4870-883E-2BE7949F82A0}" destId="{3D999123-7F52-4081-BF08-5D425E745DA1}" srcOrd="4" destOrd="0" parTransId="{FD027450-3B2E-44B9-A4DB-3AFFCD88E6D3}" sibTransId="{4CD34522-05DA-4C8F-A27E-E6A29778396F}"/>
    <dgm:cxn modelId="{8E4C8945-F7E6-47DF-8183-90CEA80315B5}" type="presOf" srcId="{7DADFBD0-3D9C-4050-9AA8-8E12A3792F6D}" destId="{08983115-E473-42AC-AE3A-83886FFD6842}" srcOrd="0" destOrd="0" presId="urn:microsoft.com/office/officeart/2005/8/layout/cycle2"/>
    <dgm:cxn modelId="{EBC0D363-B109-4301-995A-54C6642092F2}" type="presOf" srcId="{2A728362-0481-42EF-9183-4817D2F87501}" destId="{B3A288F6-E303-48B2-8412-F87D8901DF80}" srcOrd="0" destOrd="0" presId="urn:microsoft.com/office/officeart/2005/8/layout/cycle2"/>
    <dgm:cxn modelId="{7E7DD669-1A76-49E7-BDF2-8A29058C59CB}" type="presOf" srcId="{2AB26E29-5B3E-4ED4-83C5-B2B5204A4DE1}" destId="{50C77AD4-A859-416A-A338-47C14353696C}" srcOrd="1" destOrd="0" presId="urn:microsoft.com/office/officeart/2005/8/layout/cycle2"/>
    <dgm:cxn modelId="{D09B6ABF-49C6-4937-A167-A5E867CD083C}" type="presOf" srcId="{B06A590A-0213-4EF2-B4AE-BA67A22D63D8}" destId="{291063ED-0907-441E-9A7E-80DF3A85AFBF}" srcOrd="0" destOrd="0" presId="urn:microsoft.com/office/officeart/2005/8/layout/cycle2"/>
    <dgm:cxn modelId="{296154CE-C1C9-4444-800D-C275020A0CF7}" srcId="{76BB71BB-595B-4870-883E-2BE7949F82A0}" destId="{2A728362-0481-42EF-9183-4817D2F87501}" srcOrd="2" destOrd="0" parTransId="{0BF8340B-0984-4402-83CE-78940511E06E}" sibTransId="{2AB26E29-5B3E-4ED4-83C5-B2B5204A4DE1}"/>
    <dgm:cxn modelId="{4C48AFE7-316F-425E-BFF1-31A4F928B714}" type="presOf" srcId="{232AC496-8A9F-41B5-A6A7-0A91B2962A99}" destId="{6430B3EC-4099-4BA0-B37F-303C626B62CB}" srcOrd="1" destOrd="0" presId="urn:microsoft.com/office/officeart/2005/8/layout/cycle2"/>
    <dgm:cxn modelId="{C04BF546-8B50-489A-BC76-A55AD2B14797}" srcId="{76BB71BB-595B-4870-883E-2BE7949F82A0}" destId="{B06A590A-0213-4EF2-B4AE-BA67A22D63D8}" srcOrd="0" destOrd="0" parTransId="{5B5EA60D-D722-4F51-BFBE-FFFFFB6562DE}" sibTransId="{232AC496-8A9F-41B5-A6A7-0A91B2962A99}"/>
    <dgm:cxn modelId="{123DA12E-CE4E-4683-B69D-BE2831776A56}" srcId="{76BB71BB-595B-4870-883E-2BE7949F82A0}" destId="{7DADFBD0-3D9C-4050-9AA8-8E12A3792F6D}" srcOrd="5" destOrd="0" parTransId="{1146CB82-7C62-4E96-8C11-7F9DAD205E13}" sibTransId="{08A3C44E-14FB-40D8-A3C1-EFEAE00AED57}"/>
    <dgm:cxn modelId="{B3E33A26-AB8B-4C24-8643-374C4CBDF92F}" type="presOf" srcId="{08A3C44E-14FB-40D8-A3C1-EFEAE00AED57}" destId="{C97A18DB-9D4D-41C5-8988-A40B700836C7}" srcOrd="0" destOrd="0" presId="urn:microsoft.com/office/officeart/2005/8/layout/cycle2"/>
    <dgm:cxn modelId="{D28F8B7B-8C24-4920-B557-E40F93AE010A}" srcId="{76BB71BB-595B-4870-883E-2BE7949F82A0}" destId="{0C41D7C9-0C69-4215-8EC5-36525A563C18}" srcOrd="3" destOrd="0" parTransId="{F673CE03-DB5F-4037-978B-E7B7517A3637}" sibTransId="{4E4FE9DC-F5B7-40D5-B773-213742473766}"/>
    <dgm:cxn modelId="{6A6BDDBB-4E17-4F7C-89C8-191992C91105}" type="presOf" srcId="{08A3C44E-14FB-40D8-A3C1-EFEAE00AED57}" destId="{27047AC5-E781-4A5F-B5EB-3C0386C331ED}" srcOrd="1" destOrd="0" presId="urn:microsoft.com/office/officeart/2005/8/layout/cycle2"/>
    <dgm:cxn modelId="{E25EA1FA-DA7F-44A3-B351-69188897F522}" type="presOf" srcId="{4E4FE9DC-F5B7-40D5-B773-213742473766}" destId="{0DAA3DD8-7E1B-42E2-AFE7-C7F13C8F830A}" srcOrd="0" destOrd="0" presId="urn:microsoft.com/office/officeart/2005/8/layout/cycle2"/>
    <dgm:cxn modelId="{D00CEE4E-90F9-40D3-97EE-4DA546AE57B8}" type="presOf" srcId="{232AC496-8A9F-41B5-A6A7-0A91B2962A99}" destId="{24FFE381-5E17-48B6-BED0-84EBC15DE28D}" srcOrd="0" destOrd="0" presId="urn:microsoft.com/office/officeart/2005/8/layout/cycle2"/>
    <dgm:cxn modelId="{0CD1E56F-00EF-457A-9D5B-C30799DF578C}" type="presOf" srcId="{4CD34522-05DA-4C8F-A27E-E6A29778396F}" destId="{C02F2F49-9CE9-4B00-BA93-977850164AA0}" srcOrd="0" destOrd="0" presId="urn:microsoft.com/office/officeart/2005/8/layout/cycle2"/>
    <dgm:cxn modelId="{79B0A64D-E8A7-4F19-BC32-3F4A8C66817D}" type="presOf" srcId="{3D999123-7F52-4081-BF08-5D425E745DA1}" destId="{4795DCDB-5446-46D4-9A41-CFB28A0AB507}" srcOrd="0" destOrd="0" presId="urn:microsoft.com/office/officeart/2005/8/layout/cycle2"/>
    <dgm:cxn modelId="{2ECE3F25-3A4D-4200-BF03-DB00A4FE900B}" type="presOf" srcId="{4E4FE9DC-F5B7-40D5-B773-213742473766}" destId="{3483C0FA-BBEF-4569-8E84-B223130AB81A}" srcOrd="1" destOrd="0" presId="urn:microsoft.com/office/officeart/2005/8/layout/cycle2"/>
    <dgm:cxn modelId="{466F80FE-6AFF-49C4-AB8E-6838DDB19221}" type="presOf" srcId="{6D7D4451-61C7-427F-A864-63489F231AE0}" destId="{5BACB0C1-7BDF-474C-A4A4-693503E8B4D6}" srcOrd="0" destOrd="0" presId="urn:microsoft.com/office/officeart/2005/8/layout/cycle2"/>
    <dgm:cxn modelId="{304030D5-C4DF-46D0-B890-A236EF8A9487}" type="presOf" srcId="{0AE6281C-2C3E-4966-B1DB-540A49FC9941}" destId="{E07DC7E9-9481-4610-8AE9-3E461317A028}" srcOrd="1" destOrd="0" presId="urn:microsoft.com/office/officeart/2005/8/layout/cycle2"/>
    <dgm:cxn modelId="{C3B3CCFE-1F2A-4ED6-9C7D-D5A3021E3311}" type="presOf" srcId="{0C41D7C9-0C69-4215-8EC5-36525A563C18}" destId="{732EDEC9-45E2-4D8C-A8C9-4B202DA27025}" srcOrd="0" destOrd="0" presId="urn:microsoft.com/office/officeart/2005/8/layout/cycle2"/>
    <dgm:cxn modelId="{A8FD3332-B3E4-44E9-88A4-0A4F11DE7313}" type="presParOf" srcId="{AE039014-FB97-40A0-B6DF-4FD5D5720977}" destId="{291063ED-0907-441E-9A7E-80DF3A85AFBF}" srcOrd="0" destOrd="0" presId="urn:microsoft.com/office/officeart/2005/8/layout/cycle2"/>
    <dgm:cxn modelId="{6ECD4FA8-CFE5-4055-BCFF-C7CA0FE15D0B}" type="presParOf" srcId="{AE039014-FB97-40A0-B6DF-4FD5D5720977}" destId="{24FFE381-5E17-48B6-BED0-84EBC15DE28D}" srcOrd="1" destOrd="0" presId="urn:microsoft.com/office/officeart/2005/8/layout/cycle2"/>
    <dgm:cxn modelId="{FE670611-19ED-4144-8A69-27F28886267B}" type="presParOf" srcId="{24FFE381-5E17-48B6-BED0-84EBC15DE28D}" destId="{6430B3EC-4099-4BA0-B37F-303C626B62CB}" srcOrd="0" destOrd="0" presId="urn:microsoft.com/office/officeart/2005/8/layout/cycle2"/>
    <dgm:cxn modelId="{A4A7D324-6472-4AB1-BF0C-D4936DDF124C}" type="presParOf" srcId="{AE039014-FB97-40A0-B6DF-4FD5D5720977}" destId="{5BACB0C1-7BDF-474C-A4A4-693503E8B4D6}" srcOrd="2" destOrd="0" presId="urn:microsoft.com/office/officeart/2005/8/layout/cycle2"/>
    <dgm:cxn modelId="{1892A566-B8AE-45B8-982D-38542DEA189D}" type="presParOf" srcId="{AE039014-FB97-40A0-B6DF-4FD5D5720977}" destId="{39699179-12D0-454B-80C5-92B7C5C20834}" srcOrd="3" destOrd="0" presId="urn:microsoft.com/office/officeart/2005/8/layout/cycle2"/>
    <dgm:cxn modelId="{85361B12-F851-4F25-80CE-F4406ADD7615}" type="presParOf" srcId="{39699179-12D0-454B-80C5-92B7C5C20834}" destId="{E07DC7E9-9481-4610-8AE9-3E461317A028}" srcOrd="0" destOrd="0" presId="urn:microsoft.com/office/officeart/2005/8/layout/cycle2"/>
    <dgm:cxn modelId="{5381B8B6-C457-4311-9E19-18B225DC970C}" type="presParOf" srcId="{AE039014-FB97-40A0-B6DF-4FD5D5720977}" destId="{B3A288F6-E303-48B2-8412-F87D8901DF80}" srcOrd="4" destOrd="0" presId="urn:microsoft.com/office/officeart/2005/8/layout/cycle2"/>
    <dgm:cxn modelId="{A71CC0C2-8861-4272-9052-E69FFAAA6F9D}" type="presParOf" srcId="{AE039014-FB97-40A0-B6DF-4FD5D5720977}" destId="{49E091EE-ADF3-4E7D-ADC7-59F2E6B32FFC}" srcOrd="5" destOrd="0" presId="urn:microsoft.com/office/officeart/2005/8/layout/cycle2"/>
    <dgm:cxn modelId="{992E85AE-7ACC-47B7-AF8A-FB0F3D8C3C09}" type="presParOf" srcId="{49E091EE-ADF3-4E7D-ADC7-59F2E6B32FFC}" destId="{50C77AD4-A859-416A-A338-47C14353696C}" srcOrd="0" destOrd="0" presId="urn:microsoft.com/office/officeart/2005/8/layout/cycle2"/>
    <dgm:cxn modelId="{E5138BA3-93E4-4468-8030-0794D59954C1}" type="presParOf" srcId="{AE039014-FB97-40A0-B6DF-4FD5D5720977}" destId="{732EDEC9-45E2-4D8C-A8C9-4B202DA27025}" srcOrd="6" destOrd="0" presId="urn:microsoft.com/office/officeart/2005/8/layout/cycle2"/>
    <dgm:cxn modelId="{23D9EC6F-D848-4AEE-946E-7A54B66B859B}" type="presParOf" srcId="{AE039014-FB97-40A0-B6DF-4FD5D5720977}" destId="{0DAA3DD8-7E1B-42E2-AFE7-C7F13C8F830A}" srcOrd="7" destOrd="0" presId="urn:microsoft.com/office/officeart/2005/8/layout/cycle2"/>
    <dgm:cxn modelId="{79FB066C-A721-4686-9A10-4CD06D52798B}" type="presParOf" srcId="{0DAA3DD8-7E1B-42E2-AFE7-C7F13C8F830A}" destId="{3483C0FA-BBEF-4569-8E84-B223130AB81A}" srcOrd="0" destOrd="0" presId="urn:microsoft.com/office/officeart/2005/8/layout/cycle2"/>
    <dgm:cxn modelId="{5B70D9C4-2CAC-4992-8A95-194614A6CBE8}" type="presParOf" srcId="{AE039014-FB97-40A0-B6DF-4FD5D5720977}" destId="{4795DCDB-5446-46D4-9A41-CFB28A0AB507}" srcOrd="8" destOrd="0" presId="urn:microsoft.com/office/officeart/2005/8/layout/cycle2"/>
    <dgm:cxn modelId="{B6E2B948-1ACD-419F-88C2-A9383799C119}" type="presParOf" srcId="{AE039014-FB97-40A0-B6DF-4FD5D5720977}" destId="{C02F2F49-9CE9-4B00-BA93-977850164AA0}" srcOrd="9" destOrd="0" presId="urn:microsoft.com/office/officeart/2005/8/layout/cycle2"/>
    <dgm:cxn modelId="{3EF5E4B6-BA3B-411C-95EB-E3B9343A0923}" type="presParOf" srcId="{C02F2F49-9CE9-4B00-BA93-977850164AA0}" destId="{E2F288B5-ED6B-4540-A237-D622917B99B4}" srcOrd="0" destOrd="0" presId="urn:microsoft.com/office/officeart/2005/8/layout/cycle2"/>
    <dgm:cxn modelId="{4CB42B54-63EE-4EC8-9A7C-9ACF4BD8FA56}" type="presParOf" srcId="{AE039014-FB97-40A0-B6DF-4FD5D5720977}" destId="{08983115-E473-42AC-AE3A-83886FFD6842}" srcOrd="10" destOrd="0" presId="urn:microsoft.com/office/officeart/2005/8/layout/cycle2"/>
    <dgm:cxn modelId="{0C4FB199-CAE5-4A91-9AE5-E29156EBEB3F}" type="presParOf" srcId="{AE039014-FB97-40A0-B6DF-4FD5D5720977}" destId="{C97A18DB-9D4D-41C5-8988-A40B700836C7}" srcOrd="11" destOrd="0" presId="urn:microsoft.com/office/officeart/2005/8/layout/cycle2"/>
    <dgm:cxn modelId="{0CAF1FA7-B08C-4035-9220-B84F803B7584}" type="presParOf" srcId="{C97A18DB-9D4D-41C5-8988-A40B700836C7}" destId="{27047AC5-E781-4A5F-B5EB-3C0386C331ED}"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8EF598D-D1D2-42BB-9776-EFBC115BE2B1}" type="doc">
      <dgm:prSet loTypeId="urn:microsoft.com/office/officeart/2005/8/layout/cycle8" loCatId="cycle" qsTypeId="urn:microsoft.com/office/officeart/2005/8/quickstyle/simple5" qsCatId="simple" csTypeId="urn:microsoft.com/office/officeart/2005/8/colors/accent6_2" csCatId="accent6" phldr="1"/>
      <dgm:spPr/>
    </dgm:pt>
    <dgm:pt modelId="{F730E53B-5E0E-4AF9-8A20-853C43D5E7A9}">
      <dgm:prSet phldrT="[Texto]"/>
      <dgm:spPr>
        <a:solidFill>
          <a:srgbClr val="00B050"/>
        </a:solidFill>
      </dgm:spPr>
      <dgm:t>
        <a:bodyPr/>
        <a:lstStyle/>
        <a:p>
          <a:r>
            <a:rPr lang="en-US" dirty="0" smtClean="0"/>
            <a:t>Multilevel Teaching</a:t>
          </a:r>
          <a:endParaRPr lang="en-US" dirty="0"/>
        </a:p>
      </dgm:t>
    </dgm:pt>
    <dgm:pt modelId="{2851B68C-8DDB-49A9-973B-59FB3659CC3F}" type="parTrans" cxnId="{9B2278B0-FF7C-4975-A76F-EB556D9FAF46}">
      <dgm:prSet/>
      <dgm:spPr/>
      <dgm:t>
        <a:bodyPr/>
        <a:lstStyle/>
        <a:p>
          <a:endParaRPr lang="en-US"/>
        </a:p>
      </dgm:t>
    </dgm:pt>
    <dgm:pt modelId="{FA02F424-29D9-458B-BE43-39BAC6B67ACB}" type="sibTrans" cxnId="{9B2278B0-FF7C-4975-A76F-EB556D9FAF46}">
      <dgm:prSet/>
      <dgm:spPr/>
      <dgm:t>
        <a:bodyPr/>
        <a:lstStyle/>
        <a:p>
          <a:endParaRPr lang="en-US"/>
        </a:p>
      </dgm:t>
    </dgm:pt>
    <dgm:pt modelId="{98ADE0B5-EEDD-401E-8B0A-B91CB3E449C2}">
      <dgm:prSet phldrT="[Texto]"/>
      <dgm:spPr>
        <a:solidFill>
          <a:srgbClr val="7030A0"/>
        </a:solidFill>
      </dgm:spPr>
      <dgm:t>
        <a:bodyPr/>
        <a:lstStyle/>
        <a:p>
          <a:r>
            <a:rPr lang="es-MX" dirty="0" err="1" smtClean="0"/>
            <a:t>Multiple</a:t>
          </a:r>
          <a:r>
            <a:rPr lang="es-MX" dirty="0" smtClean="0"/>
            <a:t> </a:t>
          </a:r>
          <a:r>
            <a:rPr lang="es-MX" dirty="0" err="1" smtClean="0"/>
            <a:t>Programming</a:t>
          </a:r>
          <a:r>
            <a:rPr lang="es-MX" dirty="0" smtClean="0"/>
            <a:t>  </a:t>
          </a:r>
          <a:endParaRPr lang="en-US" dirty="0"/>
        </a:p>
      </dgm:t>
    </dgm:pt>
    <dgm:pt modelId="{CC75407C-161E-4316-8616-82E3684071EA}" type="parTrans" cxnId="{32494E38-F0FC-4B38-A6E8-56BB2AC569FF}">
      <dgm:prSet/>
      <dgm:spPr/>
      <dgm:t>
        <a:bodyPr/>
        <a:lstStyle/>
        <a:p>
          <a:endParaRPr lang="en-US"/>
        </a:p>
      </dgm:t>
    </dgm:pt>
    <dgm:pt modelId="{9BCB967D-8791-40E6-94C5-78EDD5DA8550}" type="sibTrans" cxnId="{32494E38-F0FC-4B38-A6E8-56BB2AC569FF}">
      <dgm:prSet/>
      <dgm:spPr/>
      <dgm:t>
        <a:bodyPr/>
        <a:lstStyle/>
        <a:p>
          <a:endParaRPr lang="en-US"/>
        </a:p>
      </dgm:t>
    </dgm:pt>
    <dgm:pt modelId="{69551DB2-0CDF-45F2-AA4E-6F0BFDA7F3E8}">
      <dgm:prSet phldrT="[Texto]"/>
      <dgm:spPr>
        <a:solidFill>
          <a:srgbClr val="FF0000"/>
        </a:solidFill>
      </dgm:spPr>
      <dgm:t>
        <a:bodyPr/>
        <a:lstStyle/>
        <a:p>
          <a:r>
            <a:rPr lang="en-US" dirty="0" smtClean="0"/>
            <a:t>Diversified</a:t>
          </a:r>
        </a:p>
        <a:p>
          <a:r>
            <a:rPr lang="en-US" dirty="0" smtClean="0"/>
            <a:t>classroom</a:t>
          </a:r>
          <a:endParaRPr lang="en-US" dirty="0"/>
        </a:p>
      </dgm:t>
    </dgm:pt>
    <dgm:pt modelId="{C404D51F-350D-4F3C-9FE4-6BD901234F10}" type="parTrans" cxnId="{89EA6DDB-F68A-4317-AAE2-1C3A02C05C01}">
      <dgm:prSet/>
      <dgm:spPr/>
      <dgm:t>
        <a:bodyPr/>
        <a:lstStyle/>
        <a:p>
          <a:endParaRPr lang="en-US"/>
        </a:p>
      </dgm:t>
    </dgm:pt>
    <dgm:pt modelId="{93AF4044-3545-4D57-A127-AB0D8052EF7F}" type="sibTrans" cxnId="{89EA6DDB-F68A-4317-AAE2-1C3A02C05C01}">
      <dgm:prSet/>
      <dgm:spPr/>
      <dgm:t>
        <a:bodyPr/>
        <a:lstStyle/>
        <a:p>
          <a:endParaRPr lang="en-US"/>
        </a:p>
      </dgm:t>
    </dgm:pt>
    <dgm:pt modelId="{42D2FEB5-9C48-4CC2-8E79-415079FC2273}" type="pres">
      <dgm:prSet presAssocID="{78EF598D-D1D2-42BB-9776-EFBC115BE2B1}" presName="compositeShape" presStyleCnt="0">
        <dgm:presLayoutVars>
          <dgm:chMax val="7"/>
          <dgm:dir/>
          <dgm:resizeHandles val="exact"/>
        </dgm:presLayoutVars>
      </dgm:prSet>
      <dgm:spPr/>
    </dgm:pt>
    <dgm:pt modelId="{E7B63996-381F-4F54-8DC7-A6092E8AE7C7}" type="pres">
      <dgm:prSet presAssocID="{78EF598D-D1D2-42BB-9776-EFBC115BE2B1}" presName="wedge1" presStyleLbl="node1" presStyleIdx="0" presStyleCnt="3"/>
      <dgm:spPr/>
      <dgm:t>
        <a:bodyPr/>
        <a:lstStyle/>
        <a:p>
          <a:endParaRPr lang="en-US"/>
        </a:p>
      </dgm:t>
    </dgm:pt>
    <dgm:pt modelId="{83BF98F1-D05B-4664-A639-394661FFA5A8}" type="pres">
      <dgm:prSet presAssocID="{78EF598D-D1D2-42BB-9776-EFBC115BE2B1}" presName="dummy1a" presStyleCnt="0"/>
      <dgm:spPr/>
    </dgm:pt>
    <dgm:pt modelId="{14FDCF5A-8D01-40A2-AA72-4ED70B737A3D}" type="pres">
      <dgm:prSet presAssocID="{78EF598D-D1D2-42BB-9776-EFBC115BE2B1}" presName="dummy1b" presStyleCnt="0"/>
      <dgm:spPr/>
    </dgm:pt>
    <dgm:pt modelId="{1713557F-E431-4AE2-B020-186FFCC8B32A}" type="pres">
      <dgm:prSet presAssocID="{78EF598D-D1D2-42BB-9776-EFBC115BE2B1}" presName="wedge1Tx" presStyleLbl="node1" presStyleIdx="0" presStyleCnt="3">
        <dgm:presLayoutVars>
          <dgm:chMax val="0"/>
          <dgm:chPref val="0"/>
          <dgm:bulletEnabled val="1"/>
        </dgm:presLayoutVars>
      </dgm:prSet>
      <dgm:spPr/>
      <dgm:t>
        <a:bodyPr/>
        <a:lstStyle/>
        <a:p>
          <a:endParaRPr lang="en-US"/>
        </a:p>
      </dgm:t>
    </dgm:pt>
    <dgm:pt modelId="{0BC3AC23-9ABC-4620-8139-BBF1720FC29C}" type="pres">
      <dgm:prSet presAssocID="{78EF598D-D1D2-42BB-9776-EFBC115BE2B1}" presName="wedge2" presStyleLbl="node1" presStyleIdx="1" presStyleCnt="3"/>
      <dgm:spPr/>
      <dgm:t>
        <a:bodyPr/>
        <a:lstStyle/>
        <a:p>
          <a:endParaRPr lang="en-US"/>
        </a:p>
      </dgm:t>
    </dgm:pt>
    <dgm:pt modelId="{4F4C656A-9EC0-4070-9F6F-C217FA793A22}" type="pres">
      <dgm:prSet presAssocID="{78EF598D-D1D2-42BB-9776-EFBC115BE2B1}" presName="dummy2a" presStyleCnt="0"/>
      <dgm:spPr/>
    </dgm:pt>
    <dgm:pt modelId="{EE8DFED9-DCD5-41E4-A997-FF7EC5B5C428}" type="pres">
      <dgm:prSet presAssocID="{78EF598D-D1D2-42BB-9776-EFBC115BE2B1}" presName="dummy2b" presStyleCnt="0"/>
      <dgm:spPr/>
    </dgm:pt>
    <dgm:pt modelId="{3AE1CAE1-78CC-46BE-84D9-25AD379CAC0C}" type="pres">
      <dgm:prSet presAssocID="{78EF598D-D1D2-42BB-9776-EFBC115BE2B1}" presName="wedge2Tx" presStyleLbl="node1" presStyleIdx="1" presStyleCnt="3">
        <dgm:presLayoutVars>
          <dgm:chMax val="0"/>
          <dgm:chPref val="0"/>
          <dgm:bulletEnabled val="1"/>
        </dgm:presLayoutVars>
      </dgm:prSet>
      <dgm:spPr/>
      <dgm:t>
        <a:bodyPr/>
        <a:lstStyle/>
        <a:p>
          <a:endParaRPr lang="en-US"/>
        </a:p>
      </dgm:t>
    </dgm:pt>
    <dgm:pt modelId="{28A282B9-FE42-43A1-9943-97AC7A14FB2A}" type="pres">
      <dgm:prSet presAssocID="{78EF598D-D1D2-42BB-9776-EFBC115BE2B1}" presName="wedge3" presStyleLbl="node1" presStyleIdx="2" presStyleCnt="3"/>
      <dgm:spPr/>
      <dgm:t>
        <a:bodyPr/>
        <a:lstStyle/>
        <a:p>
          <a:endParaRPr lang="en-US"/>
        </a:p>
      </dgm:t>
    </dgm:pt>
    <dgm:pt modelId="{8B19E5B7-47A6-481A-8812-2FA42F72EC70}" type="pres">
      <dgm:prSet presAssocID="{78EF598D-D1D2-42BB-9776-EFBC115BE2B1}" presName="dummy3a" presStyleCnt="0"/>
      <dgm:spPr/>
    </dgm:pt>
    <dgm:pt modelId="{6EA6CDD4-F3BC-4692-89EF-E6A5500E80F2}" type="pres">
      <dgm:prSet presAssocID="{78EF598D-D1D2-42BB-9776-EFBC115BE2B1}" presName="dummy3b" presStyleCnt="0"/>
      <dgm:spPr/>
    </dgm:pt>
    <dgm:pt modelId="{26FF6054-4D9D-40E2-8DFF-283F4FF58385}" type="pres">
      <dgm:prSet presAssocID="{78EF598D-D1D2-42BB-9776-EFBC115BE2B1}" presName="wedge3Tx" presStyleLbl="node1" presStyleIdx="2" presStyleCnt="3">
        <dgm:presLayoutVars>
          <dgm:chMax val="0"/>
          <dgm:chPref val="0"/>
          <dgm:bulletEnabled val="1"/>
        </dgm:presLayoutVars>
      </dgm:prSet>
      <dgm:spPr/>
      <dgm:t>
        <a:bodyPr/>
        <a:lstStyle/>
        <a:p>
          <a:endParaRPr lang="en-US"/>
        </a:p>
      </dgm:t>
    </dgm:pt>
    <dgm:pt modelId="{A8DD3966-2D82-4A6A-BCD6-D948BDF0A87B}" type="pres">
      <dgm:prSet presAssocID="{FA02F424-29D9-458B-BE43-39BAC6B67ACB}" presName="arrowWedge1" presStyleLbl="fgSibTrans2D1" presStyleIdx="0" presStyleCnt="3"/>
      <dgm:spPr>
        <a:ln>
          <a:solidFill>
            <a:schemeClr val="tx1"/>
          </a:solidFill>
        </a:ln>
      </dgm:spPr>
    </dgm:pt>
    <dgm:pt modelId="{C7FD0B97-ADF5-4B79-9486-893B0E09D08D}" type="pres">
      <dgm:prSet presAssocID="{9BCB967D-8791-40E6-94C5-78EDD5DA8550}" presName="arrowWedge2" presStyleLbl="fgSibTrans2D1" presStyleIdx="1" presStyleCnt="3"/>
      <dgm:spPr>
        <a:ln>
          <a:solidFill>
            <a:schemeClr val="tx1"/>
          </a:solidFill>
        </a:ln>
      </dgm:spPr>
    </dgm:pt>
    <dgm:pt modelId="{CF18E9A7-222D-46EE-B6E1-E2F405A6FADF}" type="pres">
      <dgm:prSet presAssocID="{93AF4044-3545-4D57-A127-AB0D8052EF7F}" presName="arrowWedge3" presStyleLbl="fgSibTrans2D1" presStyleIdx="2" presStyleCnt="3"/>
      <dgm:spPr>
        <a:ln>
          <a:solidFill>
            <a:schemeClr val="tx1"/>
          </a:solidFill>
        </a:ln>
      </dgm:spPr>
    </dgm:pt>
  </dgm:ptLst>
  <dgm:cxnLst>
    <dgm:cxn modelId="{56AA8A54-B4AB-4E62-B85B-97D2CEF922BA}" type="presOf" srcId="{78EF598D-D1D2-42BB-9776-EFBC115BE2B1}" destId="{42D2FEB5-9C48-4CC2-8E79-415079FC2273}" srcOrd="0" destOrd="0" presId="urn:microsoft.com/office/officeart/2005/8/layout/cycle8"/>
    <dgm:cxn modelId="{D8518A2E-B56E-4B5A-B185-1C9CA02A2209}" type="presOf" srcId="{98ADE0B5-EEDD-401E-8B0A-B91CB3E449C2}" destId="{3AE1CAE1-78CC-46BE-84D9-25AD379CAC0C}" srcOrd="1" destOrd="0" presId="urn:microsoft.com/office/officeart/2005/8/layout/cycle8"/>
    <dgm:cxn modelId="{935C3BFC-8D0B-45B5-B719-ACDF4A1F5A96}" type="presOf" srcId="{F730E53B-5E0E-4AF9-8A20-853C43D5E7A9}" destId="{E7B63996-381F-4F54-8DC7-A6092E8AE7C7}" srcOrd="0" destOrd="0" presId="urn:microsoft.com/office/officeart/2005/8/layout/cycle8"/>
    <dgm:cxn modelId="{B148F807-8E2C-49FD-8719-A02EEEA6DEF1}" type="presOf" srcId="{F730E53B-5E0E-4AF9-8A20-853C43D5E7A9}" destId="{1713557F-E431-4AE2-B020-186FFCC8B32A}" srcOrd="1" destOrd="0" presId="urn:microsoft.com/office/officeart/2005/8/layout/cycle8"/>
    <dgm:cxn modelId="{7DA6EE86-53BC-498A-B5C1-F6E47EBE10E4}" type="presOf" srcId="{69551DB2-0CDF-45F2-AA4E-6F0BFDA7F3E8}" destId="{26FF6054-4D9D-40E2-8DFF-283F4FF58385}" srcOrd="1" destOrd="0" presId="urn:microsoft.com/office/officeart/2005/8/layout/cycle8"/>
    <dgm:cxn modelId="{C5740982-2B24-429C-8D2C-A4E1D21C0DFB}" type="presOf" srcId="{69551DB2-0CDF-45F2-AA4E-6F0BFDA7F3E8}" destId="{28A282B9-FE42-43A1-9943-97AC7A14FB2A}" srcOrd="0" destOrd="0" presId="urn:microsoft.com/office/officeart/2005/8/layout/cycle8"/>
    <dgm:cxn modelId="{32494E38-F0FC-4B38-A6E8-56BB2AC569FF}" srcId="{78EF598D-D1D2-42BB-9776-EFBC115BE2B1}" destId="{98ADE0B5-EEDD-401E-8B0A-B91CB3E449C2}" srcOrd="1" destOrd="0" parTransId="{CC75407C-161E-4316-8616-82E3684071EA}" sibTransId="{9BCB967D-8791-40E6-94C5-78EDD5DA8550}"/>
    <dgm:cxn modelId="{6C495CB2-963D-4DE4-9D69-DCB520B20144}" type="presOf" srcId="{98ADE0B5-EEDD-401E-8B0A-B91CB3E449C2}" destId="{0BC3AC23-9ABC-4620-8139-BBF1720FC29C}" srcOrd="0" destOrd="0" presId="urn:microsoft.com/office/officeart/2005/8/layout/cycle8"/>
    <dgm:cxn modelId="{89EA6DDB-F68A-4317-AAE2-1C3A02C05C01}" srcId="{78EF598D-D1D2-42BB-9776-EFBC115BE2B1}" destId="{69551DB2-0CDF-45F2-AA4E-6F0BFDA7F3E8}" srcOrd="2" destOrd="0" parTransId="{C404D51F-350D-4F3C-9FE4-6BD901234F10}" sibTransId="{93AF4044-3545-4D57-A127-AB0D8052EF7F}"/>
    <dgm:cxn modelId="{9B2278B0-FF7C-4975-A76F-EB556D9FAF46}" srcId="{78EF598D-D1D2-42BB-9776-EFBC115BE2B1}" destId="{F730E53B-5E0E-4AF9-8A20-853C43D5E7A9}" srcOrd="0" destOrd="0" parTransId="{2851B68C-8DDB-49A9-973B-59FB3659CC3F}" sibTransId="{FA02F424-29D9-458B-BE43-39BAC6B67ACB}"/>
    <dgm:cxn modelId="{0D1A1ED8-52A1-4205-BF03-47B1D9219F33}" type="presParOf" srcId="{42D2FEB5-9C48-4CC2-8E79-415079FC2273}" destId="{E7B63996-381F-4F54-8DC7-A6092E8AE7C7}" srcOrd="0" destOrd="0" presId="urn:microsoft.com/office/officeart/2005/8/layout/cycle8"/>
    <dgm:cxn modelId="{CA816187-1F77-4A3B-99F1-695AD9B49D89}" type="presParOf" srcId="{42D2FEB5-9C48-4CC2-8E79-415079FC2273}" destId="{83BF98F1-D05B-4664-A639-394661FFA5A8}" srcOrd="1" destOrd="0" presId="urn:microsoft.com/office/officeart/2005/8/layout/cycle8"/>
    <dgm:cxn modelId="{A9068B4B-CA84-4A5B-9F1D-C674A5757137}" type="presParOf" srcId="{42D2FEB5-9C48-4CC2-8E79-415079FC2273}" destId="{14FDCF5A-8D01-40A2-AA72-4ED70B737A3D}" srcOrd="2" destOrd="0" presId="urn:microsoft.com/office/officeart/2005/8/layout/cycle8"/>
    <dgm:cxn modelId="{708D9932-6815-404F-B162-8F6DBA27B6E2}" type="presParOf" srcId="{42D2FEB5-9C48-4CC2-8E79-415079FC2273}" destId="{1713557F-E431-4AE2-B020-186FFCC8B32A}" srcOrd="3" destOrd="0" presId="urn:microsoft.com/office/officeart/2005/8/layout/cycle8"/>
    <dgm:cxn modelId="{CDBC2DE9-4D75-493B-935C-E08B602F7BC6}" type="presParOf" srcId="{42D2FEB5-9C48-4CC2-8E79-415079FC2273}" destId="{0BC3AC23-9ABC-4620-8139-BBF1720FC29C}" srcOrd="4" destOrd="0" presId="urn:microsoft.com/office/officeart/2005/8/layout/cycle8"/>
    <dgm:cxn modelId="{1331301F-187F-4901-B306-4772EDBF24DD}" type="presParOf" srcId="{42D2FEB5-9C48-4CC2-8E79-415079FC2273}" destId="{4F4C656A-9EC0-4070-9F6F-C217FA793A22}" srcOrd="5" destOrd="0" presId="urn:microsoft.com/office/officeart/2005/8/layout/cycle8"/>
    <dgm:cxn modelId="{FFB176BD-C29C-4C10-9F62-85E2B6F7D5C4}" type="presParOf" srcId="{42D2FEB5-9C48-4CC2-8E79-415079FC2273}" destId="{EE8DFED9-DCD5-41E4-A997-FF7EC5B5C428}" srcOrd="6" destOrd="0" presId="urn:microsoft.com/office/officeart/2005/8/layout/cycle8"/>
    <dgm:cxn modelId="{499DC71C-53E3-4783-B162-8C9FF86D186D}" type="presParOf" srcId="{42D2FEB5-9C48-4CC2-8E79-415079FC2273}" destId="{3AE1CAE1-78CC-46BE-84D9-25AD379CAC0C}" srcOrd="7" destOrd="0" presId="urn:microsoft.com/office/officeart/2005/8/layout/cycle8"/>
    <dgm:cxn modelId="{C12DE986-A8CE-49BF-B40E-E43E2F1BD188}" type="presParOf" srcId="{42D2FEB5-9C48-4CC2-8E79-415079FC2273}" destId="{28A282B9-FE42-43A1-9943-97AC7A14FB2A}" srcOrd="8" destOrd="0" presId="urn:microsoft.com/office/officeart/2005/8/layout/cycle8"/>
    <dgm:cxn modelId="{808B6C7E-AFCB-48E8-B99F-51E9C24AF9A1}" type="presParOf" srcId="{42D2FEB5-9C48-4CC2-8E79-415079FC2273}" destId="{8B19E5B7-47A6-481A-8812-2FA42F72EC70}" srcOrd="9" destOrd="0" presId="urn:microsoft.com/office/officeart/2005/8/layout/cycle8"/>
    <dgm:cxn modelId="{91BEDF28-9DCC-4360-9BF0-19DA40BFD288}" type="presParOf" srcId="{42D2FEB5-9C48-4CC2-8E79-415079FC2273}" destId="{6EA6CDD4-F3BC-4692-89EF-E6A5500E80F2}" srcOrd="10" destOrd="0" presId="urn:microsoft.com/office/officeart/2005/8/layout/cycle8"/>
    <dgm:cxn modelId="{CDB28F33-29DD-41C9-B399-E60E5735120D}" type="presParOf" srcId="{42D2FEB5-9C48-4CC2-8E79-415079FC2273}" destId="{26FF6054-4D9D-40E2-8DFF-283F4FF58385}" srcOrd="11" destOrd="0" presId="urn:microsoft.com/office/officeart/2005/8/layout/cycle8"/>
    <dgm:cxn modelId="{84D9C9FE-5642-44CE-BDE7-2919ECE429F3}" type="presParOf" srcId="{42D2FEB5-9C48-4CC2-8E79-415079FC2273}" destId="{A8DD3966-2D82-4A6A-BCD6-D948BDF0A87B}" srcOrd="12" destOrd="0" presId="urn:microsoft.com/office/officeart/2005/8/layout/cycle8"/>
    <dgm:cxn modelId="{56B041A3-C32E-421B-BBF8-51B426F077CD}" type="presParOf" srcId="{42D2FEB5-9C48-4CC2-8E79-415079FC2273}" destId="{C7FD0B97-ADF5-4B79-9486-893B0E09D08D}" srcOrd="13" destOrd="0" presId="urn:microsoft.com/office/officeart/2005/8/layout/cycle8"/>
    <dgm:cxn modelId="{66321585-4369-43FF-89DB-26B97D714C52}" type="presParOf" srcId="{42D2FEB5-9C48-4CC2-8E79-415079FC2273}" destId="{CF18E9A7-222D-46EE-B6E1-E2F405A6FADF}"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CCE4E33-36A8-4782-A32D-B1BEF6F63543}" type="doc">
      <dgm:prSet loTypeId="urn:microsoft.com/office/officeart/2005/8/layout/pyramid4" loCatId="relationship" qsTypeId="urn:microsoft.com/office/officeart/2005/8/quickstyle/simple1" qsCatId="simple" csTypeId="urn:microsoft.com/office/officeart/2005/8/colors/accent1_2" csCatId="accent1" phldr="1"/>
      <dgm:spPr/>
      <dgm:t>
        <a:bodyPr/>
        <a:lstStyle/>
        <a:p>
          <a:endParaRPr lang="en-US"/>
        </a:p>
      </dgm:t>
    </dgm:pt>
    <dgm:pt modelId="{0F9B96B2-1617-4A97-8E47-25181FDD0F64}">
      <dgm:prSet phldrT="[Texto]"/>
      <dgm:spPr/>
      <dgm:t>
        <a:bodyPr/>
        <a:lstStyle/>
        <a:p>
          <a:r>
            <a:rPr lang="es-MX" b="1" dirty="0" smtClean="0">
              <a:solidFill>
                <a:schemeClr val="tx1"/>
              </a:solidFill>
            </a:rPr>
            <a:t>AS NOBODY</a:t>
          </a:r>
          <a:endParaRPr lang="en-US" dirty="0">
            <a:solidFill>
              <a:schemeClr val="tx1"/>
            </a:solidFill>
          </a:endParaRPr>
        </a:p>
      </dgm:t>
    </dgm:pt>
    <dgm:pt modelId="{DE098002-D2CA-42AF-9023-B5F66E5BB6DF}" type="parTrans" cxnId="{3ABD1808-200C-4FF9-980A-3888D50AD2CD}">
      <dgm:prSet/>
      <dgm:spPr/>
      <dgm:t>
        <a:bodyPr/>
        <a:lstStyle/>
        <a:p>
          <a:endParaRPr lang="en-US"/>
        </a:p>
      </dgm:t>
    </dgm:pt>
    <dgm:pt modelId="{12408D0A-AC98-495C-8F3C-AE9D8340C4CF}" type="sibTrans" cxnId="{3ABD1808-200C-4FF9-980A-3888D50AD2CD}">
      <dgm:prSet/>
      <dgm:spPr/>
      <dgm:t>
        <a:bodyPr/>
        <a:lstStyle/>
        <a:p>
          <a:endParaRPr lang="en-US"/>
        </a:p>
      </dgm:t>
    </dgm:pt>
    <dgm:pt modelId="{33448B93-FB56-4B21-BD09-C5FAE49FB830}">
      <dgm:prSet phldrT="[Texto]"/>
      <dgm:spPr/>
      <dgm:t>
        <a:bodyPr/>
        <a:lstStyle/>
        <a:p>
          <a:r>
            <a:rPr lang="es-MX" b="1" dirty="0" smtClean="0">
              <a:solidFill>
                <a:schemeClr val="tx1"/>
              </a:solidFill>
            </a:rPr>
            <a:t>AS</a:t>
          </a:r>
        </a:p>
        <a:p>
          <a:r>
            <a:rPr lang="es-MX" b="1" dirty="0" smtClean="0">
              <a:solidFill>
                <a:schemeClr val="tx1"/>
              </a:solidFill>
            </a:rPr>
            <a:t>EVERY ONE</a:t>
          </a:r>
          <a:endParaRPr lang="en-US" dirty="0">
            <a:solidFill>
              <a:schemeClr val="tx1"/>
            </a:solidFill>
          </a:endParaRPr>
        </a:p>
      </dgm:t>
    </dgm:pt>
    <dgm:pt modelId="{ADEFEA13-C3B9-4D51-B3A5-AA1C1D8E915A}" type="parTrans" cxnId="{95783FF6-9DB7-48D5-A567-3BF60FE01924}">
      <dgm:prSet/>
      <dgm:spPr/>
      <dgm:t>
        <a:bodyPr/>
        <a:lstStyle/>
        <a:p>
          <a:endParaRPr lang="en-US"/>
        </a:p>
      </dgm:t>
    </dgm:pt>
    <dgm:pt modelId="{638CFA45-3B2C-4093-A04A-05C4873D0FF0}" type="sibTrans" cxnId="{95783FF6-9DB7-48D5-A567-3BF60FE01924}">
      <dgm:prSet/>
      <dgm:spPr/>
      <dgm:t>
        <a:bodyPr/>
        <a:lstStyle/>
        <a:p>
          <a:endParaRPr lang="en-US"/>
        </a:p>
      </dgm:t>
    </dgm:pt>
    <dgm:pt modelId="{8A99DDBF-674A-448E-B0EB-320D0B8914A4}">
      <dgm:prSet phldrT="[Texto]"/>
      <dgm:spPr>
        <a:solidFill>
          <a:srgbClr val="00B0F0"/>
        </a:solidFill>
      </dgm:spPr>
      <dgm:t>
        <a:bodyPr/>
        <a:lstStyle/>
        <a:p>
          <a:r>
            <a:rPr lang="es-MX" b="1" dirty="0" smtClean="0"/>
            <a:t>I am</a:t>
          </a:r>
          <a:endParaRPr lang="en-US" dirty="0"/>
        </a:p>
      </dgm:t>
    </dgm:pt>
    <dgm:pt modelId="{E95DE94F-0D64-496F-887C-1534E59FFFDE}" type="parTrans" cxnId="{A8CF73E8-268D-4E0F-827E-C95BD61A4361}">
      <dgm:prSet/>
      <dgm:spPr/>
      <dgm:t>
        <a:bodyPr/>
        <a:lstStyle/>
        <a:p>
          <a:endParaRPr lang="en-US"/>
        </a:p>
      </dgm:t>
    </dgm:pt>
    <dgm:pt modelId="{EC9EA445-43BF-44F5-A2DA-9836A6F2BE41}" type="sibTrans" cxnId="{A8CF73E8-268D-4E0F-827E-C95BD61A4361}">
      <dgm:prSet/>
      <dgm:spPr/>
      <dgm:t>
        <a:bodyPr/>
        <a:lstStyle/>
        <a:p>
          <a:endParaRPr lang="en-US"/>
        </a:p>
      </dgm:t>
    </dgm:pt>
    <dgm:pt modelId="{92E50F23-A735-4642-B40D-1C372F06C2C9}">
      <dgm:prSet phldrT="[Texto]"/>
      <dgm:spPr/>
      <dgm:t>
        <a:bodyPr/>
        <a:lstStyle/>
        <a:p>
          <a:r>
            <a:rPr lang="es-MX" b="1" dirty="0" smtClean="0">
              <a:solidFill>
                <a:schemeClr val="tx1"/>
              </a:solidFill>
            </a:rPr>
            <a:t>AS SOME ONE</a:t>
          </a:r>
          <a:endParaRPr lang="en-US" dirty="0">
            <a:solidFill>
              <a:schemeClr val="tx1"/>
            </a:solidFill>
          </a:endParaRPr>
        </a:p>
      </dgm:t>
    </dgm:pt>
    <dgm:pt modelId="{830476F1-C7E7-4CCE-8079-6325A81EF9F6}" type="parTrans" cxnId="{DA94C4A7-0860-4FDA-96EB-B3B3690EB638}">
      <dgm:prSet/>
      <dgm:spPr/>
      <dgm:t>
        <a:bodyPr/>
        <a:lstStyle/>
        <a:p>
          <a:endParaRPr lang="en-US"/>
        </a:p>
      </dgm:t>
    </dgm:pt>
    <dgm:pt modelId="{ADEA6C73-6F62-4D9A-BCDA-41D5B65777ED}" type="sibTrans" cxnId="{DA94C4A7-0860-4FDA-96EB-B3B3690EB638}">
      <dgm:prSet/>
      <dgm:spPr/>
      <dgm:t>
        <a:bodyPr/>
        <a:lstStyle/>
        <a:p>
          <a:endParaRPr lang="en-US"/>
        </a:p>
      </dgm:t>
    </dgm:pt>
    <dgm:pt modelId="{FB300767-06A5-4BCD-A564-0B7491B1B498}" type="pres">
      <dgm:prSet presAssocID="{7CCE4E33-36A8-4782-A32D-B1BEF6F63543}" presName="compositeShape" presStyleCnt="0">
        <dgm:presLayoutVars>
          <dgm:chMax val="9"/>
          <dgm:dir/>
          <dgm:resizeHandles val="exact"/>
        </dgm:presLayoutVars>
      </dgm:prSet>
      <dgm:spPr/>
      <dgm:t>
        <a:bodyPr/>
        <a:lstStyle/>
        <a:p>
          <a:endParaRPr lang="en-US"/>
        </a:p>
      </dgm:t>
    </dgm:pt>
    <dgm:pt modelId="{5B3AF027-F250-415E-8127-D17994221490}" type="pres">
      <dgm:prSet presAssocID="{7CCE4E33-36A8-4782-A32D-B1BEF6F63543}" presName="triangle1" presStyleLbl="node1" presStyleIdx="0" presStyleCnt="4">
        <dgm:presLayoutVars>
          <dgm:bulletEnabled val="1"/>
        </dgm:presLayoutVars>
      </dgm:prSet>
      <dgm:spPr/>
      <dgm:t>
        <a:bodyPr/>
        <a:lstStyle/>
        <a:p>
          <a:endParaRPr lang="en-US"/>
        </a:p>
      </dgm:t>
    </dgm:pt>
    <dgm:pt modelId="{EDA6AF2D-31E8-4F89-94AB-D364132B80C8}" type="pres">
      <dgm:prSet presAssocID="{7CCE4E33-36A8-4782-A32D-B1BEF6F63543}" presName="triangle2" presStyleLbl="node1" presStyleIdx="1" presStyleCnt="4">
        <dgm:presLayoutVars>
          <dgm:bulletEnabled val="1"/>
        </dgm:presLayoutVars>
      </dgm:prSet>
      <dgm:spPr/>
      <dgm:t>
        <a:bodyPr/>
        <a:lstStyle/>
        <a:p>
          <a:endParaRPr lang="en-US"/>
        </a:p>
      </dgm:t>
    </dgm:pt>
    <dgm:pt modelId="{18991C92-68BE-426E-A1E0-92850556FC54}" type="pres">
      <dgm:prSet presAssocID="{7CCE4E33-36A8-4782-A32D-B1BEF6F63543}" presName="triangle3" presStyleLbl="node1" presStyleIdx="2" presStyleCnt="4">
        <dgm:presLayoutVars>
          <dgm:bulletEnabled val="1"/>
        </dgm:presLayoutVars>
      </dgm:prSet>
      <dgm:spPr/>
      <dgm:t>
        <a:bodyPr/>
        <a:lstStyle/>
        <a:p>
          <a:endParaRPr lang="en-US"/>
        </a:p>
      </dgm:t>
    </dgm:pt>
    <dgm:pt modelId="{5788C652-0C83-4ABF-BA83-99C07A23EBE2}" type="pres">
      <dgm:prSet presAssocID="{7CCE4E33-36A8-4782-A32D-B1BEF6F63543}" presName="triangle4" presStyleLbl="node1" presStyleIdx="3" presStyleCnt="4">
        <dgm:presLayoutVars>
          <dgm:bulletEnabled val="1"/>
        </dgm:presLayoutVars>
      </dgm:prSet>
      <dgm:spPr/>
      <dgm:t>
        <a:bodyPr/>
        <a:lstStyle/>
        <a:p>
          <a:endParaRPr lang="en-US"/>
        </a:p>
      </dgm:t>
    </dgm:pt>
  </dgm:ptLst>
  <dgm:cxnLst>
    <dgm:cxn modelId="{3ABD1808-200C-4FF9-980A-3888D50AD2CD}" srcId="{7CCE4E33-36A8-4782-A32D-B1BEF6F63543}" destId="{0F9B96B2-1617-4A97-8E47-25181FDD0F64}" srcOrd="0" destOrd="0" parTransId="{DE098002-D2CA-42AF-9023-B5F66E5BB6DF}" sibTransId="{12408D0A-AC98-495C-8F3C-AE9D8340C4CF}"/>
    <dgm:cxn modelId="{A8CF73E8-268D-4E0F-827E-C95BD61A4361}" srcId="{7CCE4E33-36A8-4782-A32D-B1BEF6F63543}" destId="{8A99DDBF-674A-448E-B0EB-320D0B8914A4}" srcOrd="2" destOrd="0" parTransId="{E95DE94F-0D64-496F-887C-1534E59FFFDE}" sibTransId="{EC9EA445-43BF-44F5-A2DA-9836A6F2BE41}"/>
    <dgm:cxn modelId="{D2362772-48A6-4036-A28D-CD597B9C898F}" type="presOf" srcId="{33448B93-FB56-4B21-BD09-C5FAE49FB830}" destId="{EDA6AF2D-31E8-4F89-94AB-D364132B80C8}" srcOrd="0" destOrd="0" presId="urn:microsoft.com/office/officeart/2005/8/layout/pyramid4"/>
    <dgm:cxn modelId="{AC20F2ED-5B0D-4032-994A-EC44A024A127}" type="presOf" srcId="{8A99DDBF-674A-448E-B0EB-320D0B8914A4}" destId="{18991C92-68BE-426E-A1E0-92850556FC54}" srcOrd="0" destOrd="0" presId="urn:microsoft.com/office/officeart/2005/8/layout/pyramid4"/>
    <dgm:cxn modelId="{95783FF6-9DB7-48D5-A567-3BF60FE01924}" srcId="{7CCE4E33-36A8-4782-A32D-B1BEF6F63543}" destId="{33448B93-FB56-4B21-BD09-C5FAE49FB830}" srcOrd="1" destOrd="0" parTransId="{ADEFEA13-C3B9-4D51-B3A5-AA1C1D8E915A}" sibTransId="{638CFA45-3B2C-4093-A04A-05C4873D0FF0}"/>
    <dgm:cxn modelId="{FD4E7BD5-D343-4370-B669-A0BFD72ABE01}" type="presOf" srcId="{0F9B96B2-1617-4A97-8E47-25181FDD0F64}" destId="{5B3AF027-F250-415E-8127-D17994221490}" srcOrd="0" destOrd="0" presId="urn:microsoft.com/office/officeart/2005/8/layout/pyramid4"/>
    <dgm:cxn modelId="{71418600-F96F-4453-908C-BBBE8D7436B0}" type="presOf" srcId="{7CCE4E33-36A8-4782-A32D-B1BEF6F63543}" destId="{FB300767-06A5-4BCD-A564-0B7491B1B498}" srcOrd="0" destOrd="0" presId="urn:microsoft.com/office/officeart/2005/8/layout/pyramid4"/>
    <dgm:cxn modelId="{DA94C4A7-0860-4FDA-96EB-B3B3690EB638}" srcId="{7CCE4E33-36A8-4782-A32D-B1BEF6F63543}" destId="{92E50F23-A735-4642-B40D-1C372F06C2C9}" srcOrd="3" destOrd="0" parTransId="{830476F1-C7E7-4CCE-8079-6325A81EF9F6}" sibTransId="{ADEA6C73-6F62-4D9A-BCDA-41D5B65777ED}"/>
    <dgm:cxn modelId="{B5BDDFDE-D830-47BD-8F05-B5D192DED96D}" type="presOf" srcId="{92E50F23-A735-4642-B40D-1C372F06C2C9}" destId="{5788C652-0C83-4ABF-BA83-99C07A23EBE2}" srcOrd="0" destOrd="0" presId="urn:microsoft.com/office/officeart/2005/8/layout/pyramid4"/>
    <dgm:cxn modelId="{BF953F5D-9842-4166-9CE6-53B3D7BC8B88}" type="presParOf" srcId="{FB300767-06A5-4BCD-A564-0B7491B1B498}" destId="{5B3AF027-F250-415E-8127-D17994221490}" srcOrd="0" destOrd="0" presId="urn:microsoft.com/office/officeart/2005/8/layout/pyramid4"/>
    <dgm:cxn modelId="{7F470FC9-29B9-4666-8E4A-0C8B83167DD4}" type="presParOf" srcId="{FB300767-06A5-4BCD-A564-0B7491B1B498}" destId="{EDA6AF2D-31E8-4F89-94AB-D364132B80C8}" srcOrd="1" destOrd="0" presId="urn:microsoft.com/office/officeart/2005/8/layout/pyramid4"/>
    <dgm:cxn modelId="{D39EC836-0BD2-4BC0-B2F9-883D96CF9C6D}" type="presParOf" srcId="{FB300767-06A5-4BCD-A564-0B7491B1B498}" destId="{18991C92-68BE-426E-A1E0-92850556FC54}" srcOrd="2" destOrd="0" presId="urn:microsoft.com/office/officeart/2005/8/layout/pyramid4"/>
    <dgm:cxn modelId="{B0BFF4B5-1CDD-494B-8F58-748B6D8BE9FD}" type="presParOf" srcId="{FB300767-06A5-4BCD-A564-0B7491B1B498}" destId="{5788C652-0C83-4ABF-BA83-99C07A23EBE2}"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2D16C936-B2F4-4895-A335-D9C0387C8852}"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s-MX"/>
        </a:p>
      </dgm:t>
    </dgm:pt>
    <dgm:pt modelId="{047EAFC3-B5C1-48D8-8CA6-FF1B6B7E5C5F}">
      <dgm:prSet phldrT="[Texto]" custT="1"/>
      <dgm:spPr>
        <a:solidFill>
          <a:srgbClr val="FF6699"/>
        </a:solidFill>
        <a:ln>
          <a:solidFill>
            <a:schemeClr val="tx1"/>
          </a:solidFill>
        </a:ln>
      </dgm:spPr>
      <dgm:t>
        <a:bodyPr/>
        <a:lstStyle/>
        <a:p>
          <a:r>
            <a:rPr lang="es-MX" sz="2800" b="1" dirty="0" smtClean="0"/>
            <a:t>REFLECTIONS</a:t>
          </a:r>
        </a:p>
        <a:p>
          <a:r>
            <a:rPr lang="es-MX" sz="2400" dirty="0" err="1" smtClean="0"/>
            <a:t>Research</a:t>
          </a:r>
          <a:r>
            <a:rPr lang="es-MX" sz="2400" dirty="0" smtClean="0"/>
            <a:t> Project </a:t>
          </a:r>
          <a:endParaRPr lang="es-MX" sz="2400" dirty="0"/>
        </a:p>
      </dgm:t>
    </dgm:pt>
    <dgm:pt modelId="{2E4CA814-6A53-4B00-9FB7-C3D90D444C15}" type="parTrans" cxnId="{62E135A5-C742-4796-8F43-081334527D90}">
      <dgm:prSet/>
      <dgm:spPr/>
      <dgm:t>
        <a:bodyPr/>
        <a:lstStyle/>
        <a:p>
          <a:endParaRPr lang="es-MX"/>
        </a:p>
      </dgm:t>
    </dgm:pt>
    <dgm:pt modelId="{109D86C2-8358-4D00-9B54-309882B12D18}" type="sibTrans" cxnId="{62E135A5-C742-4796-8F43-081334527D90}">
      <dgm:prSet/>
      <dgm:spPr>
        <a:ln>
          <a:solidFill>
            <a:schemeClr val="tx1"/>
          </a:solidFill>
        </a:ln>
      </dgm:spPr>
      <dgm:t>
        <a:bodyPr/>
        <a:lstStyle/>
        <a:p>
          <a:endParaRPr lang="es-MX"/>
        </a:p>
      </dgm:t>
    </dgm:pt>
    <dgm:pt modelId="{0DEC3302-F7B0-4090-ADA3-99330D4965A7}">
      <dgm:prSet phldrT="[Texto]" custT="1"/>
      <dgm:spPr>
        <a:solidFill>
          <a:srgbClr val="FF6699"/>
        </a:solidFill>
        <a:ln>
          <a:solidFill>
            <a:schemeClr val="tx1"/>
          </a:solidFill>
        </a:ln>
      </dgm:spPr>
      <dgm:t>
        <a:bodyPr/>
        <a:lstStyle/>
        <a:p>
          <a:r>
            <a:rPr lang="es-MX" sz="2800" b="1" dirty="0" smtClean="0"/>
            <a:t>PRACTICE</a:t>
          </a:r>
        </a:p>
        <a:p>
          <a:r>
            <a:rPr lang="es-MX" sz="2400" dirty="0" err="1" smtClean="0"/>
            <a:t>Attention</a:t>
          </a:r>
          <a:r>
            <a:rPr lang="es-MX" sz="2400" dirty="0" smtClean="0"/>
            <a:t> </a:t>
          </a:r>
          <a:r>
            <a:rPr lang="es-MX" sz="2400" dirty="0" err="1" smtClean="0"/>
            <a:t>to</a:t>
          </a:r>
          <a:r>
            <a:rPr lang="es-MX" sz="2400" dirty="0" smtClean="0"/>
            <a:t> </a:t>
          </a:r>
          <a:r>
            <a:rPr lang="es-MX" sz="2400" dirty="0" err="1" smtClean="0"/>
            <a:t>Diversity</a:t>
          </a:r>
          <a:endParaRPr lang="es-MX" sz="2400" dirty="0"/>
        </a:p>
      </dgm:t>
    </dgm:pt>
    <dgm:pt modelId="{6B7B0F6A-5B46-42A1-BA22-6151AA52DF1C}" type="parTrans" cxnId="{9B86333D-4226-4CF0-9205-F1AD26749A92}">
      <dgm:prSet/>
      <dgm:spPr/>
      <dgm:t>
        <a:bodyPr/>
        <a:lstStyle/>
        <a:p>
          <a:endParaRPr lang="es-MX"/>
        </a:p>
      </dgm:t>
    </dgm:pt>
    <dgm:pt modelId="{ED355826-E8B6-4122-8B4A-407883F24CDF}" type="sibTrans" cxnId="{9B86333D-4226-4CF0-9205-F1AD26749A92}">
      <dgm:prSet/>
      <dgm:spPr>
        <a:ln>
          <a:solidFill>
            <a:schemeClr val="tx1"/>
          </a:solidFill>
        </a:ln>
      </dgm:spPr>
      <dgm:t>
        <a:bodyPr/>
        <a:lstStyle/>
        <a:p>
          <a:endParaRPr lang="es-MX" dirty="0"/>
        </a:p>
      </dgm:t>
    </dgm:pt>
    <dgm:pt modelId="{C165DEEA-C11C-4483-9170-D6106FCCAB8A}">
      <dgm:prSet phldrT="[Texto]" custT="1"/>
      <dgm:spPr>
        <a:solidFill>
          <a:srgbClr val="FF6699"/>
        </a:solidFill>
        <a:ln>
          <a:solidFill>
            <a:schemeClr val="tx1"/>
          </a:solidFill>
        </a:ln>
      </dgm:spPr>
      <dgm:t>
        <a:bodyPr/>
        <a:lstStyle/>
        <a:p>
          <a:r>
            <a:rPr lang="es-MX" sz="2800" b="1" dirty="0" smtClean="0"/>
            <a:t>THEORY </a:t>
          </a:r>
        </a:p>
        <a:p>
          <a:r>
            <a:rPr lang="es-MX" sz="2400" dirty="0" smtClean="0"/>
            <a:t>Inclusive </a:t>
          </a:r>
          <a:r>
            <a:rPr lang="es-MX" sz="2400" dirty="0" err="1" smtClean="0"/>
            <a:t>Education</a:t>
          </a:r>
          <a:r>
            <a:rPr lang="es-MX" sz="2400" dirty="0" smtClean="0"/>
            <a:t> </a:t>
          </a:r>
          <a:r>
            <a:rPr lang="es-MX" sz="2400" dirty="0" err="1" smtClean="0"/>
            <a:t>Equity</a:t>
          </a:r>
          <a:r>
            <a:rPr lang="es-MX" sz="2400" dirty="0" smtClean="0"/>
            <a:t>- </a:t>
          </a:r>
          <a:r>
            <a:rPr lang="es-MX" sz="2400" dirty="0" err="1" smtClean="0"/>
            <a:t>Equality</a:t>
          </a:r>
          <a:endParaRPr lang="es-MX" sz="2400" dirty="0"/>
        </a:p>
      </dgm:t>
    </dgm:pt>
    <dgm:pt modelId="{E21A5A3C-3576-4C0E-99A7-7372C1FC0ACA}" type="parTrans" cxnId="{4522286C-59F6-49F9-99A1-774BA2493931}">
      <dgm:prSet/>
      <dgm:spPr/>
      <dgm:t>
        <a:bodyPr/>
        <a:lstStyle/>
        <a:p>
          <a:endParaRPr lang="es-MX"/>
        </a:p>
      </dgm:t>
    </dgm:pt>
    <dgm:pt modelId="{2B98EB8D-1521-4021-8485-A33FEF6E4761}" type="sibTrans" cxnId="{4522286C-59F6-49F9-99A1-774BA2493931}">
      <dgm:prSet/>
      <dgm:spPr>
        <a:ln>
          <a:solidFill>
            <a:schemeClr val="tx1"/>
          </a:solidFill>
        </a:ln>
      </dgm:spPr>
      <dgm:t>
        <a:bodyPr/>
        <a:lstStyle/>
        <a:p>
          <a:endParaRPr lang="es-MX"/>
        </a:p>
      </dgm:t>
    </dgm:pt>
    <dgm:pt modelId="{C0AA7CC4-7BEE-4F3F-8F0B-E15EF4D0C89A}" type="pres">
      <dgm:prSet presAssocID="{2D16C936-B2F4-4895-A335-D9C0387C8852}" presName="Name0" presStyleCnt="0">
        <dgm:presLayoutVars>
          <dgm:dir/>
          <dgm:resizeHandles val="exact"/>
        </dgm:presLayoutVars>
      </dgm:prSet>
      <dgm:spPr/>
      <dgm:t>
        <a:bodyPr/>
        <a:lstStyle/>
        <a:p>
          <a:endParaRPr lang="es-MX"/>
        </a:p>
      </dgm:t>
    </dgm:pt>
    <dgm:pt modelId="{22251B2D-3C86-4212-B445-68B9D08756FA}" type="pres">
      <dgm:prSet presAssocID="{047EAFC3-B5C1-48D8-8CA6-FF1B6B7E5C5F}" presName="node" presStyleLbl="node1" presStyleIdx="0" presStyleCnt="3">
        <dgm:presLayoutVars>
          <dgm:bulletEnabled val="1"/>
        </dgm:presLayoutVars>
      </dgm:prSet>
      <dgm:spPr/>
      <dgm:t>
        <a:bodyPr/>
        <a:lstStyle/>
        <a:p>
          <a:endParaRPr lang="es-MX"/>
        </a:p>
      </dgm:t>
    </dgm:pt>
    <dgm:pt modelId="{BDB7D7C3-59FA-4F95-97C6-8D1BD98D6B29}" type="pres">
      <dgm:prSet presAssocID="{109D86C2-8358-4D00-9B54-309882B12D18}" presName="sibTrans" presStyleLbl="sibTrans2D1" presStyleIdx="0" presStyleCnt="3"/>
      <dgm:spPr/>
      <dgm:t>
        <a:bodyPr/>
        <a:lstStyle/>
        <a:p>
          <a:endParaRPr lang="es-MX"/>
        </a:p>
      </dgm:t>
    </dgm:pt>
    <dgm:pt modelId="{C4716360-3111-438A-93EE-134451CE9860}" type="pres">
      <dgm:prSet presAssocID="{109D86C2-8358-4D00-9B54-309882B12D18}" presName="connectorText" presStyleLbl="sibTrans2D1" presStyleIdx="0" presStyleCnt="3"/>
      <dgm:spPr/>
      <dgm:t>
        <a:bodyPr/>
        <a:lstStyle/>
        <a:p>
          <a:endParaRPr lang="es-MX"/>
        </a:p>
      </dgm:t>
    </dgm:pt>
    <dgm:pt modelId="{473061B4-7FEA-4F75-863F-4B31266573D5}" type="pres">
      <dgm:prSet presAssocID="{0DEC3302-F7B0-4090-ADA3-99330D4965A7}" presName="node" presStyleLbl="node1" presStyleIdx="1" presStyleCnt="3">
        <dgm:presLayoutVars>
          <dgm:bulletEnabled val="1"/>
        </dgm:presLayoutVars>
      </dgm:prSet>
      <dgm:spPr/>
      <dgm:t>
        <a:bodyPr/>
        <a:lstStyle/>
        <a:p>
          <a:endParaRPr lang="es-MX"/>
        </a:p>
      </dgm:t>
    </dgm:pt>
    <dgm:pt modelId="{A211762B-2CFF-4B31-8EF6-A15B5780F035}" type="pres">
      <dgm:prSet presAssocID="{ED355826-E8B6-4122-8B4A-407883F24CDF}" presName="sibTrans" presStyleLbl="sibTrans2D1" presStyleIdx="1" presStyleCnt="3"/>
      <dgm:spPr/>
      <dgm:t>
        <a:bodyPr/>
        <a:lstStyle/>
        <a:p>
          <a:endParaRPr lang="es-MX"/>
        </a:p>
      </dgm:t>
    </dgm:pt>
    <dgm:pt modelId="{FD554A2F-C06F-4E4C-B56D-54CEE1069D49}" type="pres">
      <dgm:prSet presAssocID="{ED355826-E8B6-4122-8B4A-407883F24CDF}" presName="connectorText" presStyleLbl="sibTrans2D1" presStyleIdx="1" presStyleCnt="3"/>
      <dgm:spPr/>
      <dgm:t>
        <a:bodyPr/>
        <a:lstStyle/>
        <a:p>
          <a:endParaRPr lang="es-MX"/>
        </a:p>
      </dgm:t>
    </dgm:pt>
    <dgm:pt modelId="{09F5117A-F9E9-45CB-9971-4DA4F0877669}" type="pres">
      <dgm:prSet presAssocID="{C165DEEA-C11C-4483-9170-D6106FCCAB8A}" presName="node" presStyleLbl="node1" presStyleIdx="2" presStyleCnt="3">
        <dgm:presLayoutVars>
          <dgm:bulletEnabled val="1"/>
        </dgm:presLayoutVars>
      </dgm:prSet>
      <dgm:spPr/>
      <dgm:t>
        <a:bodyPr/>
        <a:lstStyle/>
        <a:p>
          <a:endParaRPr lang="es-MX"/>
        </a:p>
      </dgm:t>
    </dgm:pt>
    <dgm:pt modelId="{69338554-DC99-45AC-85EF-71CCD246304D}" type="pres">
      <dgm:prSet presAssocID="{2B98EB8D-1521-4021-8485-A33FEF6E4761}" presName="sibTrans" presStyleLbl="sibTrans2D1" presStyleIdx="2" presStyleCnt="3" custLinFactNeighborX="-748" custLinFactNeighborY="-13616"/>
      <dgm:spPr/>
      <dgm:t>
        <a:bodyPr/>
        <a:lstStyle/>
        <a:p>
          <a:endParaRPr lang="es-MX"/>
        </a:p>
      </dgm:t>
    </dgm:pt>
    <dgm:pt modelId="{A053971D-19D1-46E9-945C-83F8EAA06EA1}" type="pres">
      <dgm:prSet presAssocID="{2B98EB8D-1521-4021-8485-A33FEF6E4761}" presName="connectorText" presStyleLbl="sibTrans2D1" presStyleIdx="2" presStyleCnt="3"/>
      <dgm:spPr/>
      <dgm:t>
        <a:bodyPr/>
        <a:lstStyle/>
        <a:p>
          <a:endParaRPr lang="es-MX"/>
        </a:p>
      </dgm:t>
    </dgm:pt>
  </dgm:ptLst>
  <dgm:cxnLst>
    <dgm:cxn modelId="{62E135A5-C742-4796-8F43-081334527D90}" srcId="{2D16C936-B2F4-4895-A335-D9C0387C8852}" destId="{047EAFC3-B5C1-48D8-8CA6-FF1B6B7E5C5F}" srcOrd="0" destOrd="0" parTransId="{2E4CA814-6A53-4B00-9FB7-C3D90D444C15}" sibTransId="{109D86C2-8358-4D00-9B54-309882B12D18}"/>
    <dgm:cxn modelId="{DAED453B-4286-46D4-9F63-FD0A5D3D3EF6}" type="presOf" srcId="{ED355826-E8B6-4122-8B4A-407883F24CDF}" destId="{A211762B-2CFF-4B31-8EF6-A15B5780F035}" srcOrd="0" destOrd="0" presId="urn:microsoft.com/office/officeart/2005/8/layout/cycle7"/>
    <dgm:cxn modelId="{4522286C-59F6-49F9-99A1-774BA2493931}" srcId="{2D16C936-B2F4-4895-A335-D9C0387C8852}" destId="{C165DEEA-C11C-4483-9170-D6106FCCAB8A}" srcOrd="2" destOrd="0" parTransId="{E21A5A3C-3576-4C0E-99A7-7372C1FC0ACA}" sibTransId="{2B98EB8D-1521-4021-8485-A33FEF6E4761}"/>
    <dgm:cxn modelId="{28FD440D-1BCF-44FC-BC63-764F5D4D1D82}" type="presOf" srcId="{047EAFC3-B5C1-48D8-8CA6-FF1B6B7E5C5F}" destId="{22251B2D-3C86-4212-B445-68B9D08756FA}" srcOrd="0" destOrd="0" presId="urn:microsoft.com/office/officeart/2005/8/layout/cycle7"/>
    <dgm:cxn modelId="{435E6B46-9CD8-48D5-B58B-660827247906}" type="presOf" srcId="{109D86C2-8358-4D00-9B54-309882B12D18}" destId="{C4716360-3111-438A-93EE-134451CE9860}" srcOrd="1" destOrd="0" presId="urn:microsoft.com/office/officeart/2005/8/layout/cycle7"/>
    <dgm:cxn modelId="{9B86333D-4226-4CF0-9205-F1AD26749A92}" srcId="{2D16C936-B2F4-4895-A335-D9C0387C8852}" destId="{0DEC3302-F7B0-4090-ADA3-99330D4965A7}" srcOrd="1" destOrd="0" parTransId="{6B7B0F6A-5B46-42A1-BA22-6151AA52DF1C}" sibTransId="{ED355826-E8B6-4122-8B4A-407883F24CDF}"/>
    <dgm:cxn modelId="{AC0C4E37-E261-4364-87E3-D1E0111D7062}" type="presOf" srcId="{C165DEEA-C11C-4483-9170-D6106FCCAB8A}" destId="{09F5117A-F9E9-45CB-9971-4DA4F0877669}" srcOrd="0" destOrd="0" presId="urn:microsoft.com/office/officeart/2005/8/layout/cycle7"/>
    <dgm:cxn modelId="{0F269DE0-4167-4BFB-9FF2-EF9E1B13FEC3}" type="presOf" srcId="{109D86C2-8358-4D00-9B54-309882B12D18}" destId="{BDB7D7C3-59FA-4F95-97C6-8D1BD98D6B29}" srcOrd="0" destOrd="0" presId="urn:microsoft.com/office/officeart/2005/8/layout/cycle7"/>
    <dgm:cxn modelId="{7111C511-820D-4C5B-9E5B-DA570762F2E1}" type="presOf" srcId="{0DEC3302-F7B0-4090-ADA3-99330D4965A7}" destId="{473061B4-7FEA-4F75-863F-4B31266573D5}" srcOrd="0" destOrd="0" presId="urn:microsoft.com/office/officeart/2005/8/layout/cycle7"/>
    <dgm:cxn modelId="{7BA3D1CD-95AF-4375-BAAF-C97AD3F4C4E4}" type="presOf" srcId="{2B98EB8D-1521-4021-8485-A33FEF6E4761}" destId="{A053971D-19D1-46E9-945C-83F8EAA06EA1}" srcOrd="1" destOrd="0" presId="urn:microsoft.com/office/officeart/2005/8/layout/cycle7"/>
    <dgm:cxn modelId="{5BD82E3A-7965-468E-96A7-45E0633D10B6}" type="presOf" srcId="{ED355826-E8B6-4122-8B4A-407883F24CDF}" destId="{FD554A2F-C06F-4E4C-B56D-54CEE1069D49}" srcOrd="1" destOrd="0" presId="urn:microsoft.com/office/officeart/2005/8/layout/cycle7"/>
    <dgm:cxn modelId="{C80E58B7-938A-4721-97E3-F96EAED60AC8}" type="presOf" srcId="{2D16C936-B2F4-4895-A335-D9C0387C8852}" destId="{C0AA7CC4-7BEE-4F3F-8F0B-E15EF4D0C89A}" srcOrd="0" destOrd="0" presId="urn:microsoft.com/office/officeart/2005/8/layout/cycle7"/>
    <dgm:cxn modelId="{34C1E74F-D4D7-476E-868C-2425AF53004B}" type="presOf" srcId="{2B98EB8D-1521-4021-8485-A33FEF6E4761}" destId="{69338554-DC99-45AC-85EF-71CCD246304D}" srcOrd="0" destOrd="0" presId="urn:microsoft.com/office/officeart/2005/8/layout/cycle7"/>
    <dgm:cxn modelId="{02E09208-1AE3-4CEE-928F-3A543C1350BB}" type="presParOf" srcId="{C0AA7CC4-7BEE-4F3F-8F0B-E15EF4D0C89A}" destId="{22251B2D-3C86-4212-B445-68B9D08756FA}" srcOrd="0" destOrd="0" presId="urn:microsoft.com/office/officeart/2005/8/layout/cycle7"/>
    <dgm:cxn modelId="{3A9CE512-12DA-4587-A951-8324C01E2EB8}" type="presParOf" srcId="{C0AA7CC4-7BEE-4F3F-8F0B-E15EF4D0C89A}" destId="{BDB7D7C3-59FA-4F95-97C6-8D1BD98D6B29}" srcOrd="1" destOrd="0" presId="urn:microsoft.com/office/officeart/2005/8/layout/cycle7"/>
    <dgm:cxn modelId="{DB15C609-556A-453D-8DA8-B4C723442117}" type="presParOf" srcId="{BDB7D7C3-59FA-4F95-97C6-8D1BD98D6B29}" destId="{C4716360-3111-438A-93EE-134451CE9860}" srcOrd="0" destOrd="0" presId="urn:microsoft.com/office/officeart/2005/8/layout/cycle7"/>
    <dgm:cxn modelId="{FE5D8235-9B97-49FB-8E9E-3AC3DA4BFDF1}" type="presParOf" srcId="{C0AA7CC4-7BEE-4F3F-8F0B-E15EF4D0C89A}" destId="{473061B4-7FEA-4F75-863F-4B31266573D5}" srcOrd="2" destOrd="0" presId="urn:microsoft.com/office/officeart/2005/8/layout/cycle7"/>
    <dgm:cxn modelId="{B514863D-B442-43AC-9D76-D82E626D8D32}" type="presParOf" srcId="{C0AA7CC4-7BEE-4F3F-8F0B-E15EF4D0C89A}" destId="{A211762B-2CFF-4B31-8EF6-A15B5780F035}" srcOrd="3" destOrd="0" presId="urn:microsoft.com/office/officeart/2005/8/layout/cycle7"/>
    <dgm:cxn modelId="{6147B627-B395-4CB3-9B59-3E2D4F085128}" type="presParOf" srcId="{A211762B-2CFF-4B31-8EF6-A15B5780F035}" destId="{FD554A2F-C06F-4E4C-B56D-54CEE1069D49}" srcOrd="0" destOrd="0" presId="urn:microsoft.com/office/officeart/2005/8/layout/cycle7"/>
    <dgm:cxn modelId="{78983EE9-EBE6-42F3-B729-1C2457C3AD8D}" type="presParOf" srcId="{C0AA7CC4-7BEE-4F3F-8F0B-E15EF4D0C89A}" destId="{09F5117A-F9E9-45CB-9971-4DA4F0877669}" srcOrd="4" destOrd="0" presId="urn:microsoft.com/office/officeart/2005/8/layout/cycle7"/>
    <dgm:cxn modelId="{291B89B7-CC34-4D64-9DD5-F96D8956DCDF}" type="presParOf" srcId="{C0AA7CC4-7BEE-4F3F-8F0B-E15EF4D0C89A}" destId="{69338554-DC99-45AC-85EF-71CCD246304D}" srcOrd="5" destOrd="0" presId="urn:microsoft.com/office/officeart/2005/8/layout/cycle7"/>
    <dgm:cxn modelId="{3D77AD5E-5E27-44BA-BD52-D9698FF67B86}" type="presParOf" srcId="{69338554-DC99-45AC-85EF-71CCD246304D}" destId="{A053971D-19D1-46E9-945C-83F8EAA06EA1}"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3B1BA4-91B4-4220-A169-5CF6016C53AB}" type="doc">
      <dgm:prSet loTypeId="urn:microsoft.com/office/officeart/2005/8/layout/matrix1" loCatId="matrix" qsTypeId="urn:microsoft.com/office/officeart/2005/8/quickstyle/simple1" qsCatId="simple" csTypeId="urn:microsoft.com/office/officeart/2005/8/colors/accent0_1" csCatId="mainScheme" phldr="1"/>
      <dgm:spPr/>
      <dgm:t>
        <a:bodyPr/>
        <a:lstStyle/>
        <a:p>
          <a:endParaRPr lang="en-US"/>
        </a:p>
      </dgm:t>
    </dgm:pt>
    <dgm:pt modelId="{45EE37EA-9D4E-4E75-BE60-863F9FCE855F}">
      <dgm:prSet phldrT="[Texto]" custT="1"/>
      <dgm:spPr>
        <a:solidFill>
          <a:schemeClr val="bg1"/>
        </a:solidFill>
        <a:ln>
          <a:solidFill>
            <a:schemeClr val="tx1"/>
          </a:solidFill>
        </a:ln>
      </dgm:spPr>
      <dgm:t>
        <a:bodyPr/>
        <a:lstStyle/>
        <a:p>
          <a:r>
            <a:rPr lang="es-MX" sz="3200" b="1" dirty="0" smtClean="0"/>
            <a:t>Inclusive </a:t>
          </a:r>
          <a:r>
            <a:rPr lang="es-MX" sz="3200" b="1" dirty="0" err="1" smtClean="0"/>
            <a:t>Education</a:t>
          </a:r>
          <a:endParaRPr lang="en-US" sz="3200" b="1" dirty="0"/>
        </a:p>
      </dgm:t>
    </dgm:pt>
    <dgm:pt modelId="{203161DC-6F26-4979-89BC-A51BC737DD10}" type="parTrans" cxnId="{20C7CC35-0708-411E-A928-BA14AC778187}">
      <dgm:prSet/>
      <dgm:spPr/>
      <dgm:t>
        <a:bodyPr/>
        <a:lstStyle/>
        <a:p>
          <a:endParaRPr lang="en-US"/>
        </a:p>
      </dgm:t>
    </dgm:pt>
    <dgm:pt modelId="{1AB34D80-2BAC-4DB1-A652-1F02B9E1D2A9}" type="sibTrans" cxnId="{20C7CC35-0708-411E-A928-BA14AC778187}">
      <dgm:prSet/>
      <dgm:spPr/>
      <dgm:t>
        <a:bodyPr/>
        <a:lstStyle/>
        <a:p>
          <a:endParaRPr lang="en-US"/>
        </a:p>
      </dgm:t>
    </dgm:pt>
    <dgm:pt modelId="{B461ABBA-41CD-4812-B636-D443F553A901}">
      <dgm:prSet phldrT="[Texto]"/>
      <dgm:spPr>
        <a:solidFill>
          <a:srgbClr val="FFFF00"/>
        </a:solidFill>
      </dgm:spPr>
      <dgm:t>
        <a:bodyPr/>
        <a:lstStyle/>
        <a:p>
          <a:r>
            <a:rPr lang="es-MX" dirty="0" smtClean="0"/>
            <a:t>Do </a:t>
          </a:r>
          <a:r>
            <a:rPr lang="es-MX" dirty="0" err="1" smtClean="0"/>
            <a:t>teachers</a:t>
          </a:r>
          <a:r>
            <a:rPr lang="es-MX" dirty="0" smtClean="0"/>
            <a:t> use </a:t>
          </a:r>
          <a:r>
            <a:rPr lang="es-MX" dirty="0" err="1" smtClean="0"/>
            <a:t>assessment</a:t>
          </a:r>
          <a:r>
            <a:rPr lang="es-MX" dirty="0" smtClean="0"/>
            <a:t> </a:t>
          </a:r>
          <a:r>
            <a:rPr lang="es-MX" dirty="0" err="1" smtClean="0"/>
            <a:t>to</a:t>
          </a:r>
          <a:r>
            <a:rPr lang="es-MX" dirty="0" smtClean="0"/>
            <a:t> </a:t>
          </a:r>
          <a:r>
            <a:rPr lang="es-MX" dirty="0" err="1" smtClean="0"/>
            <a:t>encourage</a:t>
          </a:r>
          <a:r>
            <a:rPr lang="es-MX" dirty="0" smtClean="0"/>
            <a:t> </a:t>
          </a:r>
          <a:r>
            <a:rPr lang="es-MX" dirty="0" err="1" smtClean="0"/>
            <a:t>learning</a:t>
          </a:r>
          <a:r>
            <a:rPr lang="es-MX" dirty="0" smtClean="0"/>
            <a:t>? </a:t>
          </a:r>
          <a:endParaRPr lang="en-US" dirty="0"/>
        </a:p>
      </dgm:t>
    </dgm:pt>
    <dgm:pt modelId="{1209D8F1-4A40-42C9-A09B-33E8E905ACB4}" type="parTrans" cxnId="{CD395A10-F4F8-4B12-A022-7781533C2420}">
      <dgm:prSet/>
      <dgm:spPr/>
      <dgm:t>
        <a:bodyPr/>
        <a:lstStyle/>
        <a:p>
          <a:endParaRPr lang="en-US"/>
        </a:p>
      </dgm:t>
    </dgm:pt>
    <dgm:pt modelId="{66395573-88F1-4520-A884-DF825E563DE8}" type="sibTrans" cxnId="{CD395A10-F4F8-4B12-A022-7781533C2420}">
      <dgm:prSet/>
      <dgm:spPr/>
      <dgm:t>
        <a:bodyPr/>
        <a:lstStyle/>
        <a:p>
          <a:endParaRPr lang="en-US"/>
        </a:p>
      </dgm:t>
    </dgm:pt>
    <dgm:pt modelId="{A53B8B39-8731-40EA-92E9-85F24C40FEF1}">
      <dgm:prSet phldrT="[Texto]"/>
      <dgm:spPr>
        <a:solidFill>
          <a:srgbClr val="FFFF00"/>
        </a:solidFill>
      </dgm:spPr>
      <dgm:t>
        <a:bodyPr/>
        <a:lstStyle/>
        <a:p>
          <a:r>
            <a:rPr lang="es-MX" dirty="0" smtClean="0"/>
            <a:t>Do </a:t>
          </a:r>
          <a:r>
            <a:rPr lang="es-MX" dirty="0" err="1" smtClean="0"/>
            <a:t>teachers</a:t>
          </a:r>
          <a:r>
            <a:rPr lang="es-MX" dirty="0" smtClean="0"/>
            <a:t> </a:t>
          </a:r>
          <a:r>
            <a:rPr lang="es-MX" dirty="0" err="1" smtClean="0"/>
            <a:t>ensure</a:t>
          </a:r>
          <a:r>
            <a:rPr lang="es-MX" dirty="0" smtClean="0"/>
            <a:t> </a:t>
          </a:r>
          <a:r>
            <a:rPr lang="es-MX" dirty="0" err="1" smtClean="0"/>
            <a:t>that</a:t>
          </a:r>
          <a:r>
            <a:rPr lang="es-MX" dirty="0" smtClean="0"/>
            <a:t> </a:t>
          </a:r>
          <a:r>
            <a:rPr lang="es-MX" dirty="0" err="1" smtClean="0"/>
            <a:t>diversity</a:t>
          </a:r>
          <a:r>
            <a:rPr lang="es-MX" dirty="0" smtClean="0"/>
            <a:t> </a:t>
          </a:r>
          <a:r>
            <a:rPr lang="es-MX" dirty="0" err="1" smtClean="0"/>
            <a:t>is</a:t>
          </a:r>
          <a:r>
            <a:rPr lang="es-MX" dirty="0" smtClean="0"/>
            <a:t> </a:t>
          </a:r>
          <a:r>
            <a:rPr lang="es-MX" dirty="0" err="1" smtClean="0"/>
            <a:t>respected</a:t>
          </a:r>
          <a:r>
            <a:rPr lang="es-MX" dirty="0" smtClean="0"/>
            <a:t>, </a:t>
          </a:r>
          <a:r>
            <a:rPr lang="es-MX" dirty="0" err="1" smtClean="0"/>
            <a:t>even</a:t>
          </a:r>
          <a:r>
            <a:rPr lang="es-MX" dirty="0" smtClean="0"/>
            <a:t> </a:t>
          </a:r>
          <a:r>
            <a:rPr lang="es-MX" dirty="0" err="1" smtClean="0"/>
            <a:t>within</a:t>
          </a:r>
          <a:r>
            <a:rPr lang="es-MX" dirty="0" smtClean="0"/>
            <a:t> </a:t>
          </a:r>
          <a:r>
            <a:rPr lang="es-MX" dirty="0" err="1" smtClean="0"/>
            <a:t>one</a:t>
          </a:r>
          <a:r>
            <a:rPr lang="es-MX" dirty="0" smtClean="0"/>
            <a:t> </a:t>
          </a:r>
          <a:r>
            <a:rPr lang="es-MX" dirty="0" err="1" smtClean="0"/>
            <a:t>unified</a:t>
          </a:r>
          <a:r>
            <a:rPr lang="es-MX" dirty="0" smtClean="0"/>
            <a:t> formal </a:t>
          </a:r>
          <a:r>
            <a:rPr lang="es-MX" dirty="0" err="1" smtClean="0"/>
            <a:t>assessment</a:t>
          </a:r>
          <a:r>
            <a:rPr lang="es-MX" dirty="0" smtClean="0"/>
            <a:t> </a:t>
          </a:r>
          <a:r>
            <a:rPr lang="es-MX" dirty="0" err="1" smtClean="0"/>
            <a:t>system</a:t>
          </a:r>
          <a:r>
            <a:rPr lang="es-MX" dirty="0" smtClean="0"/>
            <a:t>?</a:t>
          </a:r>
          <a:endParaRPr lang="en-US" dirty="0"/>
        </a:p>
      </dgm:t>
    </dgm:pt>
    <dgm:pt modelId="{B6BCD837-C2F0-40B2-AC72-7FFDCFE0F187}" type="parTrans" cxnId="{DBD4649F-AC11-4706-8C55-B6E0F143F0D8}">
      <dgm:prSet/>
      <dgm:spPr/>
      <dgm:t>
        <a:bodyPr/>
        <a:lstStyle/>
        <a:p>
          <a:endParaRPr lang="en-US"/>
        </a:p>
      </dgm:t>
    </dgm:pt>
    <dgm:pt modelId="{365696B5-6B74-4719-A3F3-A722E0970710}" type="sibTrans" cxnId="{DBD4649F-AC11-4706-8C55-B6E0F143F0D8}">
      <dgm:prSet/>
      <dgm:spPr/>
      <dgm:t>
        <a:bodyPr/>
        <a:lstStyle/>
        <a:p>
          <a:endParaRPr lang="en-US"/>
        </a:p>
      </dgm:t>
    </dgm:pt>
    <dgm:pt modelId="{98925A2D-64A6-47BC-ABD7-959539E32603}">
      <dgm:prSet phldrT="[Texto]"/>
      <dgm:spPr>
        <a:solidFill>
          <a:srgbClr val="FFC000"/>
        </a:solidFill>
      </dgm:spPr>
      <dgm:t>
        <a:bodyPr/>
        <a:lstStyle/>
        <a:p>
          <a:r>
            <a:rPr lang="es-MX" dirty="0" smtClean="0"/>
            <a:t>Are </a:t>
          </a:r>
          <a:r>
            <a:rPr lang="es-MX" dirty="0" err="1" smtClean="0"/>
            <a:t>students</a:t>
          </a:r>
          <a:r>
            <a:rPr lang="es-MX" dirty="0" smtClean="0"/>
            <a:t> </a:t>
          </a:r>
          <a:r>
            <a:rPr lang="es-MX" dirty="0" err="1" smtClean="0"/>
            <a:t>given</a:t>
          </a:r>
          <a:r>
            <a:rPr lang="es-MX" dirty="0" smtClean="0"/>
            <a:t> </a:t>
          </a:r>
          <a:r>
            <a:rPr lang="es-MX" dirty="0" err="1" smtClean="0"/>
            <a:t>constructive</a:t>
          </a:r>
          <a:r>
            <a:rPr lang="es-MX" dirty="0" smtClean="0"/>
            <a:t> </a:t>
          </a:r>
          <a:r>
            <a:rPr lang="es-MX" dirty="0" err="1" smtClean="0"/>
            <a:t>feedback</a:t>
          </a:r>
          <a:r>
            <a:rPr lang="es-MX" dirty="0" smtClean="0"/>
            <a:t> </a:t>
          </a:r>
          <a:r>
            <a:rPr lang="es-MX" dirty="0" err="1" smtClean="0"/>
            <a:t>on</a:t>
          </a:r>
          <a:r>
            <a:rPr lang="es-MX" dirty="0" smtClean="0"/>
            <a:t> </a:t>
          </a:r>
          <a:r>
            <a:rPr lang="es-MX" dirty="0" err="1" smtClean="0"/>
            <a:t>their</a:t>
          </a:r>
          <a:r>
            <a:rPr lang="es-MX" dirty="0" smtClean="0"/>
            <a:t> Works?</a:t>
          </a:r>
          <a:endParaRPr lang="en-US" dirty="0"/>
        </a:p>
      </dgm:t>
    </dgm:pt>
    <dgm:pt modelId="{208AC79E-370E-41BA-A23C-224F8EE1076B}" type="parTrans" cxnId="{5DEE0D2D-3E94-49E2-8070-14BD2C10CFAD}">
      <dgm:prSet/>
      <dgm:spPr/>
      <dgm:t>
        <a:bodyPr/>
        <a:lstStyle/>
        <a:p>
          <a:endParaRPr lang="en-US"/>
        </a:p>
      </dgm:t>
    </dgm:pt>
    <dgm:pt modelId="{716C2E11-1AB1-491E-A07B-7990B3BD5E97}" type="sibTrans" cxnId="{5DEE0D2D-3E94-49E2-8070-14BD2C10CFAD}">
      <dgm:prSet/>
      <dgm:spPr/>
      <dgm:t>
        <a:bodyPr/>
        <a:lstStyle/>
        <a:p>
          <a:endParaRPr lang="en-US"/>
        </a:p>
      </dgm:t>
    </dgm:pt>
    <dgm:pt modelId="{B565102D-680D-4A1D-8A26-0CE30E6C1476}">
      <dgm:prSet phldrT="[Texto]"/>
      <dgm:spPr>
        <a:solidFill>
          <a:srgbClr val="FFC000"/>
        </a:solidFill>
      </dgm:spPr>
      <dgm:t>
        <a:bodyPr/>
        <a:lstStyle/>
        <a:p>
          <a:r>
            <a:rPr lang="es-MX" dirty="0" smtClean="0"/>
            <a:t>Are </a:t>
          </a:r>
          <a:r>
            <a:rPr lang="es-MX" dirty="0" err="1" smtClean="0"/>
            <a:t>students</a:t>
          </a:r>
          <a:r>
            <a:rPr lang="es-MX" dirty="0" smtClean="0"/>
            <a:t> </a:t>
          </a:r>
          <a:r>
            <a:rPr lang="es-MX" dirty="0" err="1" smtClean="0"/>
            <a:t>helped</a:t>
          </a:r>
          <a:r>
            <a:rPr lang="es-MX" dirty="0" smtClean="0"/>
            <a:t> </a:t>
          </a:r>
          <a:r>
            <a:rPr lang="es-MX" dirty="0" err="1" smtClean="0"/>
            <a:t>to</a:t>
          </a:r>
          <a:r>
            <a:rPr lang="es-MX" dirty="0" smtClean="0"/>
            <a:t> revise </a:t>
          </a:r>
          <a:r>
            <a:rPr lang="es-MX" dirty="0" err="1" smtClean="0"/>
            <a:t>for</a:t>
          </a:r>
          <a:r>
            <a:rPr lang="es-MX" dirty="0" smtClean="0"/>
            <a:t> </a:t>
          </a:r>
          <a:r>
            <a:rPr lang="es-MX" dirty="0" err="1" smtClean="0"/>
            <a:t>tests</a:t>
          </a:r>
          <a:r>
            <a:rPr lang="es-MX" dirty="0" smtClean="0"/>
            <a:t> </a:t>
          </a:r>
          <a:r>
            <a:rPr lang="es-MX" dirty="0" err="1" smtClean="0"/>
            <a:t>or</a:t>
          </a:r>
          <a:r>
            <a:rPr lang="es-MX" dirty="0" smtClean="0"/>
            <a:t> </a:t>
          </a:r>
          <a:r>
            <a:rPr lang="es-MX" dirty="0" err="1" smtClean="0"/>
            <a:t>examinations</a:t>
          </a:r>
          <a:r>
            <a:rPr lang="es-MX" dirty="0" smtClean="0"/>
            <a:t>?</a:t>
          </a:r>
          <a:endParaRPr lang="en-US" dirty="0"/>
        </a:p>
      </dgm:t>
    </dgm:pt>
    <dgm:pt modelId="{0280B2D7-CB01-4C4C-96D1-38A8F83F05E7}" type="parTrans" cxnId="{1F86F1C1-41ED-42B7-8917-80394E179D41}">
      <dgm:prSet/>
      <dgm:spPr/>
      <dgm:t>
        <a:bodyPr/>
        <a:lstStyle/>
        <a:p>
          <a:endParaRPr lang="en-US"/>
        </a:p>
      </dgm:t>
    </dgm:pt>
    <dgm:pt modelId="{E9DF6648-8618-45E3-9D57-A2908F0B28FA}" type="sibTrans" cxnId="{1F86F1C1-41ED-42B7-8917-80394E179D41}">
      <dgm:prSet/>
      <dgm:spPr/>
      <dgm:t>
        <a:bodyPr/>
        <a:lstStyle/>
        <a:p>
          <a:endParaRPr lang="en-US"/>
        </a:p>
      </dgm:t>
    </dgm:pt>
    <dgm:pt modelId="{17B92C6D-91B8-4282-969C-E4137678AA1A}" type="pres">
      <dgm:prSet presAssocID="{9D3B1BA4-91B4-4220-A169-5CF6016C53AB}" presName="diagram" presStyleCnt="0">
        <dgm:presLayoutVars>
          <dgm:chMax val="1"/>
          <dgm:dir/>
          <dgm:animLvl val="ctr"/>
          <dgm:resizeHandles val="exact"/>
        </dgm:presLayoutVars>
      </dgm:prSet>
      <dgm:spPr/>
      <dgm:t>
        <a:bodyPr/>
        <a:lstStyle/>
        <a:p>
          <a:endParaRPr lang="en-US"/>
        </a:p>
      </dgm:t>
    </dgm:pt>
    <dgm:pt modelId="{F4718180-4BB8-4DFA-B833-F2B748FB2E47}" type="pres">
      <dgm:prSet presAssocID="{9D3B1BA4-91B4-4220-A169-5CF6016C53AB}" presName="matrix" presStyleCnt="0"/>
      <dgm:spPr/>
    </dgm:pt>
    <dgm:pt modelId="{32C393F4-9FC8-459B-9081-11DCCFE441A5}" type="pres">
      <dgm:prSet presAssocID="{9D3B1BA4-91B4-4220-A169-5CF6016C53AB}" presName="tile1" presStyleLbl="node1" presStyleIdx="0" presStyleCnt="4"/>
      <dgm:spPr/>
      <dgm:t>
        <a:bodyPr/>
        <a:lstStyle/>
        <a:p>
          <a:endParaRPr lang="en-US"/>
        </a:p>
      </dgm:t>
    </dgm:pt>
    <dgm:pt modelId="{451C8ABF-CE6A-42A3-95D1-3FBBFBD721C4}" type="pres">
      <dgm:prSet presAssocID="{9D3B1BA4-91B4-4220-A169-5CF6016C53AB}" presName="tile1text" presStyleLbl="node1" presStyleIdx="0" presStyleCnt="4">
        <dgm:presLayoutVars>
          <dgm:chMax val="0"/>
          <dgm:chPref val="0"/>
          <dgm:bulletEnabled val="1"/>
        </dgm:presLayoutVars>
      </dgm:prSet>
      <dgm:spPr/>
      <dgm:t>
        <a:bodyPr/>
        <a:lstStyle/>
        <a:p>
          <a:endParaRPr lang="en-US"/>
        </a:p>
      </dgm:t>
    </dgm:pt>
    <dgm:pt modelId="{CDB78667-6504-4C8E-BE84-CF3905A9CA66}" type="pres">
      <dgm:prSet presAssocID="{9D3B1BA4-91B4-4220-A169-5CF6016C53AB}" presName="tile2" presStyleLbl="node1" presStyleIdx="1" presStyleCnt="4"/>
      <dgm:spPr/>
      <dgm:t>
        <a:bodyPr/>
        <a:lstStyle/>
        <a:p>
          <a:endParaRPr lang="en-US"/>
        </a:p>
      </dgm:t>
    </dgm:pt>
    <dgm:pt modelId="{CFBF1388-2D1B-40F6-87F7-110F06202E98}" type="pres">
      <dgm:prSet presAssocID="{9D3B1BA4-91B4-4220-A169-5CF6016C53AB}" presName="tile2text" presStyleLbl="node1" presStyleIdx="1" presStyleCnt="4">
        <dgm:presLayoutVars>
          <dgm:chMax val="0"/>
          <dgm:chPref val="0"/>
          <dgm:bulletEnabled val="1"/>
        </dgm:presLayoutVars>
      </dgm:prSet>
      <dgm:spPr/>
      <dgm:t>
        <a:bodyPr/>
        <a:lstStyle/>
        <a:p>
          <a:endParaRPr lang="en-US"/>
        </a:p>
      </dgm:t>
    </dgm:pt>
    <dgm:pt modelId="{E1C7B26F-CD2F-4634-B6B2-A05743DC10F6}" type="pres">
      <dgm:prSet presAssocID="{9D3B1BA4-91B4-4220-A169-5CF6016C53AB}" presName="tile3" presStyleLbl="node1" presStyleIdx="2" presStyleCnt="4"/>
      <dgm:spPr/>
      <dgm:t>
        <a:bodyPr/>
        <a:lstStyle/>
        <a:p>
          <a:endParaRPr lang="en-US"/>
        </a:p>
      </dgm:t>
    </dgm:pt>
    <dgm:pt modelId="{A914639F-5E58-4C64-A7AF-C479161FC25C}" type="pres">
      <dgm:prSet presAssocID="{9D3B1BA4-91B4-4220-A169-5CF6016C53AB}" presName="tile3text" presStyleLbl="node1" presStyleIdx="2" presStyleCnt="4">
        <dgm:presLayoutVars>
          <dgm:chMax val="0"/>
          <dgm:chPref val="0"/>
          <dgm:bulletEnabled val="1"/>
        </dgm:presLayoutVars>
      </dgm:prSet>
      <dgm:spPr/>
      <dgm:t>
        <a:bodyPr/>
        <a:lstStyle/>
        <a:p>
          <a:endParaRPr lang="en-US"/>
        </a:p>
      </dgm:t>
    </dgm:pt>
    <dgm:pt modelId="{DE47670D-C2AA-494C-80ED-D4C0D51ECEFE}" type="pres">
      <dgm:prSet presAssocID="{9D3B1BA4-91B4-4220-A169-5CF6016C53AB}" presName="tile4" presStyleLbl="node1" presStyleIdx="3" presStyleCnt="4"/>
      <dgm:spPr/>
      <dgm:t>
        <a:bodyPr/>
        <a:lstStyle/>
        <a:p>
          <a:endParaRPr lang="en-US"/>
        </a:p>
      </dgm:t>
    </dgm:pt>
    <dgm:pt modelId="{206980AC-4C29-4F27-9943-433F895A34BE}" type="pres">
      <dgm:prSet presAssocID="{9D3B1BA4-91B4-4220-A169-5CF6016C53AB}" presName="tile4text" presStyleLbl="node1" presStyleIdx="3" presStyleCnt="4">
        <dgm:presLayoutVars>
          <dgm:chMax val="0"/>
          <dgm:chPref val="0"/>
          <dgm:bulletEnabled val="1"/>
        </dgm:presLayoutVars>
      </dgm:prSet>
      <dgm:spPr/>
      <dgm:t>
        <a:bodyPr/>
        <a:lstStyle/>
        <a:p>
          <a:endParaRPr lang="en-US"/>
        </a:p>
      </dgm:t>
    </dgm:pt>
    <dgm:pt modelId="{8573FB70-B866-4F53-9475-EF5845845773}" type="pres">
      <dgm:prSet presAssocID="{9D3B1BA4-91B4-4220-A169-5CF6016C53AB}" presName="centerTile" presStyleLbl="fgShp" presStyleIdx="0" presStyleCnt="1">
        <dgm:presLayoutVars>
          <dgm:chMax val="0"/>
          <dgm:chPref val="0"/>
        </dgm:presLayoutVars>
      </dgm:prSet>
      <dgm:spPr/>
      <dgm:t>
        <a:bodyPr/>
        <a:lstStyle/>
        <a:p>
          <a:endParaRPr lang="en-US"/>
        </a:p>
      </dgm:t>
    </dgm:pt>
  </dgm:ptLst>
  <dgm:cxnLst>
    <dgm:cxn modelId="{DBD4649F-AC11-4706-8C55-B6E0F143F0D8}" srcId="{45EE37EA-9D4E-4E75-BE60-863F9FCE855F}" destId="{A53B8B39-8731-40EA-92E9-85F24C40FEF1}" srcOrd="1" destOrd="0" parTransId="{B6BCD837-C2F0-40B2-AC72-7FFDCFE0F187}" sibTransId="{365696B5-6B74-4719-A3F3-A722E0970710}"/>
    <dgm:cxn modelId="{F0B8DCCE-E8C2-4007-ABBD-4D0FF5DE4CBB}" type="presOf" srcId="{B461ABBA-41CD-4812-B636-D443F553A901}" destId="{451C8ABF-CE6A-42A3-95D1-3FBBFBD721C4}" srcOrd="1" destOrd="0" presId="urn:microsoft.com/office/officeart/2005/8/layout/matrix1"/>
    <dgm:cxn modelId="{56E132C3-4497-43C1-9ADF-AA5A63317B25}" type="presOf" srcId="{A53B8B39-8731-40EA-92E9-85F24C40FEF1}" destId="{CFBF1388-2D1B-40F6-87F7-110F06202E98}" srcOrd="1" destOrd="0" presId="urn:microsoft.com/office/officeart/2005/8/layout/matrix1"/>
    <dgm:cxn modelId="{5DEE0D2D-3E94-49E2-8070-14BD2C10CFAD}" srcId="{45EE37EA-9D4E-4E75-BE60-863F9FCE855F}" destId="{98925A2D-64A6-47BC-ABD7-959539E32603}" srcOrd="2" destOrd="0" parTransId="{208AC79E-370E-41BA-A23C-224F8EE1076B}" sibTransId="{716C2E11-1AB1-491E-A07B-7990B3BD5E97}"/>
    <dgm:cxn modelId="{FD942D48-26D4-4DDE-8906-E5636AF2489F}" type="presOf" srcId="{B565102D-680D-4A1D-8A26-0CE30E6C1476}" destId="{DE47670D-C2AA-494C-80ED-D4C0D51ECEFE}" srcOrd="0" destOrd="0" presId="urn:microsoft.com/office/officeart/2005/8/layout/matrix1"/>
    <dgm:cxn modelId="{20C7CC35-0708-411E-A928-BA14AC778187}" srcId="{9D3B1BA4-91B4-4220-A169-5CF6016C53AB}" destId="{45EE37EA-9D4E-4E75-BE60-863F9FCE855F}" srcOrd="0" destOrd="0" parTransId="{203161DC-6F26-4979-89BC-A51BC737DD10}" sibTransId="{1AB34D80-2BAC-4DB1-A652-1F02B9E1D2A9}"/>
    <dgm:cxn modelId="{8B57A980-0B0E-4C0B-AD6F-E455F914BEDF}" type="presOf" srcId="{B461ABBA-41CD-4812-B636-D443F553A901}" destId="{32C393F4-9FC8-459B-9081-11DCCFE441A5}" srcOrd="0" destOrd="0" presId="urn:microsoft.com/office/officeart/2005/8/layout/matrix1"/>
    <dgm:cxn modelId="{CD395A10-F4F8-4B12-A022-7781533C2420}" srcId="{45EE37EA-9D4E-4E75-BE60-863F9FCE855F}" destId="{B461ABBA-41CD-4812-B636-D443F553A901}" srcOrd="0" destOrd="0" parTransId="{1209D8F1-4A40-42C9-A09B-33E8E905ACB4}" sibTransId="{66395573-88F1-4520-A884-DF825E563DE8}"/>
    <dgm:cxn modelId="{9600AF95-E649-4600-85BB-E09A21384A8C}" type="presOf" srcId="{9D3B1BA4-91B4-4220-A169-5CF6016C53AB}" destId="{17B92C6D-91B8-4282-969C-E4137678AA1A}" srcOrd="0" destOrd="0" presId="urn:microsoft.com/office/officeart/2005/8/layout/matrix1"/>
    <dgm:cxn modelId="{6D168FE7-7C73-4F0C-B061-21821374FC14}" type="presOf" srcId="{45EE37EA-9D4E-4E75-BE60-863F9FCE855F}" destId="{8573FB70-B866-4F53-9475-EF5845845773}" srcOrd="0" destOrd="0" presId="urn:microsoft.com/office/officeart/2005/8/layout/matrix1"/>
    <dgm:cxn modelId="{06255836-397E-4E9F-AC1E-76B3DA2A8662}" type="presOf" srcId="{A53B8B39-8731-40EA-92E9-85F24C40FEF1}" destId="{CDB78667-6504-4C8E-BE84-CF3905A9CA66}" srcOrd="0" destOrd="0" presId="urn:microsoft.com/office/officeart/2005/8/layout/matrix1"/>
    <dgm:cxn modelId="{BAAF70DE-8F88-45E6-9572-99E9995EC4B2}" type="presOf" srcId="{98925A2D-64A6-47BC-ABD7-959539E32603}" destId="{E1C7B26F-CD2F-4634-B6B2-A05743DC10F6}" srcOrd="0" destOrd="0" presId="urn:microsoft.com/office/officeart/2005/8/layout/matrix1"/>
    <dgm:cxn modelId="{F91A8143-1C36-4512-986F-250F2ECA5DBE}" type="presOf" srcId="{98925A2D-64A6-47BC-ABD7-959539E32603}" destId="{A914639F-5E58-4C64-A7AF-C479161FC25C}" srcOrd="1" destOrd="0" presId="urn:microsoft.com/office/officeart/2005/8/layout/matrix1"/>
    <dgm:cxn modelId="{1F86F1C1-41ED-42B7-8917-80394E179D41}" srcId="{45EE37EA-9D4E-4E75-BE60-863F9FCE855F}" destId="{B565102D-680D-4A1D-8A26-0CE30E6C1476}" srcOrd="3" destOrd="0" parTransId="{0280B2D7-CB01-4C4C-96D1-38A8F83F05E7}" sibTransId="{E9DF6648-8618-45E3-9D57-A2908F0B28FA}"/>
    <dgm:cxn modelId="{129BF7E8-4970-49AB-9B3F-7852F4916176}" type="presOf" srcId="{B565102D-680D-4A1D-8A26-0CE30E6C1476}" destId="{206980AC-4C29-4F27-9943-433F895A34BE}" srcOrd="1" destOrd="0" presId="urn:microsoft.com/office/officeart/2005/8/layout/matrix1"/>
    <dgm:cxn modelId="{1A4EDD83-ED86-4733-AAFE-0004499970F5}" type="presParOf" srcId="{17B92C6D-91B8-4282-969C-E4137678AA1A}" destId="{F4718180-4BB8-4DFA-B833-F2B748FB2E47}" srcOrd="0" destOrd="0" presId="urn:microsoft.com/office/officeart/2005/8/layout/matrix1"/>
    <dgm:cxn modelId="{D55BFEEC-8496-4D92-A6ED-087191D7306A}" type="presParOf" srcId="{F4718180-4BB8-4DFA-B833-F2B748FB2E47}" destId="{32C393F4-9FC8-459B-9081-11DCCFE441A5}" srcOrd="0" destOrd="0" presId="urn:microsoft.com/office/officeart/2005/8/layout/matrix1"/>
    <dgm:cxn modelId="{566C5EDB-B91F-4987-A829-69D8A1E378A8}" type="presParOf" srcId="{F4718180-4BB8-4DFA-B833-F2B748FB2E47}" destId="{451C8ABF-CE6A-42A3-95D1-3FBBFBD721C4}" srcOrd="1" destOrd="0" presId="urn:microsoft.com/office/officeart/2005/8/layout/matrix1"/>
    <dgm:cxn modelId="{F7F9F824-8111-461F-87E8-11915D2FA666}" type="presParOf" srcId="{F4718180-4BB8-4DFA-B833-F2B748FB2E47}" destId="{CDB78667-6504-4C8E-BE84-CF3905A9CA66}" srcOrd="2" destOrd="0" presId="urn:microsoft.com/office/officeart/2005/8/layout/matrix1"/>
    <dgm:cxn modelId="{3E516AD8-1F2F-404B-A144-992C25BF9F72}" type="presParOf" srcId="{F4718180-4BB8-4DFA-B833-F2B748FB2E47}" destId="{CFBF1388-2D1B-40F6-87F7-110F06202E98}" srcOrd="3" destOrd="0" presId="urn:microsoft.com/office/officeart/2005/8/layout/matrix1"/>
    <dgm:cxn modelId="{C558DE94-E1A0-490F-8B96-8074C50629D6}" type="presParOf" srcId="{F4718180-4BB8-4DFA-B833-F2B748FB2E47}" destId="{E1C7B26F-CD2F-4634-B6B2-A05743DC10F6}" srcOrd="4" destOrd="0" presId="urn:microsoft.com/office/officeart/2005/8/layout/matrix1"/>
    <dgm:cxn modelId="{AF1C614D-347D-4C1E-AD08-8806D188DCA4}" type="presParOf" srcId="{F4718180-4BB8-4DFA-B833-F2B748FB2E47}" destId="{A914639F-5E58-4C64-A7AF-C479161FC25C}" srcOrd="5" destOrd="0" presId="urn:microsoft.com/office/officeart/2005/8/layout/matrix1"/>
    <dgm:cxn modelId="{BC31F373-1E74-4E34-A429-13F6154AA653}" type="presParOf" srcId="{F4718180-4BB8-4DFA-B833-F2B748FB2E47}" destId="{DE47670D-C2AA-494C-80ED-D4C0D51ECEFE}" srcOrd="6" destOrd="0" presId="urn:microsoft.com/office/officeart/2005/8/layout/matrix1"/>
    <dgm:cxn modelId="{3E4DB56F-260D-4545-AD2E-E652BC2526C2}" type="presParOf" srcId="{F4718180-4BB8-4DFA-B833-F2B748FB2E47}" destId="{206980AC-4C29-4F27-9943-433F895A34BE}" srcOrd="7" destOrd="0" presId="urn:microsoft.com/office/officeart/2005/8/layout/matrix1"/>
    <dgm:cxn modelId="{3172241A-E160-4ADA-AA74-27780F4644F1}" type="presParOf" srcId="{17B92C6D-91B8-4282-969C-E4137678AA1A}" destId="{8573FB70-B866-4F53-9475-EF5845845773}"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6C02E2C-F0DF-4442-8745-8B6E8B823EC9}" type="doc">
      <dgm:prSet loTypeId="urn:microsoft.com/office/officeart/2005/8/layout/lProcess2" loCatId="list" qsTypeId="urn:microsoft.com/office/officeart/2005/8/quickstyle/simple1" qsCatId="simple" csTypeId="urn:microsoft.com/office/officeart/2005/8/colors/accent0_1" csCatId="mainScheme" phldr="1"/>
      <dgm:spPr/>
      <dgm:t>
        <a:bodyPr/>
        <a:lstStyle/>
        <a:p>
          <a:endParaRPr lang="en-US"/>
        </a:p>
      </dgm:t>
    </dgm:pt>
    <dgm:pt modelId="{47376154-C5A8-43D9-A99C-4B0A4AE20CB3}">
      <dgm:prSet phldrT="[Texto]"/>
      <dgm:spPr/>
      <dgm:t>
        <a:bodyPr/>
        <a:lstStyle/>
        <a:p>
          <a:r>
            <a:rPr lang="es-MX" dirty="0" err="1" smtClean="0"/>
            <a:t>What</a:t>
          </a:r>
          <a:r>
            <a:rPr lang="es-MX" dirty="0" smtClean="0"/>
            <a:t> </a:t>
          </a:r>
          <a:endParaRPr lang="en-US" dirty="0"/>
        </a:p>
      </dgm:t>
    </dgm:pt>
    <dgm:pt modelId="{AE67C270-17F1-4912-8EAE-5F69B41790FE}" type="parTrans" cxnId="{5DBEBC54-915D-41DC-84E0-0B3EBC0D1610}">
      <dgm:prSet/>
      <dgm:spPr/>
      <dgm:t>
        <a:bodyPr/>
        <a:lstStyle/>
        <a:p>
          <a:endParaRPr lang="en-US"/>
        </a:p>
      </dgm:t>
    </dgm:pt>
    <dgm:pt modelId="{D20D3D53-3A5F-4644-AB0A-2705F15553C4}" type="sibTrans" cxnId="{5DBEBC54-915D-41DC-84E0-0B3EBC0D1610}">
      <dgm:prSet/>
      <dgm:spPr/>
      <dgm:t>
        <a:bodyPr/>
        <a:lstStyle/>
        <a:p>
          <a:endParaRPr lang="en-US"/>
        </a:p>
      </dgm:t>
    </dgm:pt>
    <dgm:pt modelId="{F0BFC491-6BB3-4B0E-B2AF-C3225940E8F9}">
      <dgm:prSet phldrT="[Texto]"/>
      <dgm:spPr/>
      <dgm:t>
        <a:bodyPr/>
        <a:lstStyle/>
        <a:p>
          <a:r>
            <a:rPr lang="es-MX" dirty="0" err="1" smtClean="0"/>
            <a:t>Evaluate</a:t>
          </a:r>
          <a:r>
            <a:rPr lang="es-MX" dirty="0" smtClean="0"/>
            <a:t> </a:t>
          </a:r>
        </a:p>
        <a:p>
          <a:r>
            <a:rPr lang="es-MX" dirty="0" err="1" smtClean="0"/>
            <a:t>progress</a:t>
          </a:r>
          <a:endParaRPr lang="es-MX" dirty="0" smtClean="0"/>
        </a:p>
        <a:p>
          <a:r>
            <a:rPr lang="es-MX" dirty="0" smtClean="0"/>
            <a:t>of </a:t>
          </a:r>
          <a:r>
            <a:rPr lang="es-MX" dirty="0" err="1" smtClean="0"/>
            <a:t>students</a:t>
          </a:r>
          <a:endParaRPr lang="en-US" dirty="0"/>
        </a:p>
      </dgm:t>
    </dgm:pt>
    <dgm:pt modelId="{7AD697C6-C9D5-49D7-BA49-3F3D7230026E}" type="parTrans" cxnId="{5A1F5C01-2434-47B5-874B-671381FBB54C}">
      <dgm:prSet/>
      <dgm:spPr/>
      <dgm:t>
        <a:bodyPr/>
        <a:lstStyle/>
        <a:p>
          <a:endParaRPr lang="en-US"/>
        </a:p>
      </dgm:t>
    </dgm:pt>
    <dgm:pt modelId="{0C2BA614-8582-4BE1-A024-496F53E4754F}" type="sibTrans" cxnId="{5A1F5C01-2434-47B5-874B-671381FBB54C}">
      <dgm:prSet/>
      <dgm:spPr/>
      <dgm:t>
        <a:bodyPr/>
        <a:lstStyle/>
        <a:p>
          <a:endParaRPr lang="en-US"/>
        </a:p>
      </dgm:t>
    </dgm:pt>
    <dgm:pt modelId="{4627C636-7ADA-4351-AD6F-F22628446585}">
      <dgm:prSet phldrT="[Texto]"/>
      <dgm:spPr/>
      <dgm:t>
        <a:bodyPr/>
        <a:lstStyle/>
        <a:p>
          <a:r>
            <a:rPr lang="es-MX" dirty="0" err="1" smtClean="0"/>
            <a:t>Take</a:t>
          </a:r>
          <a:r>
            <a:rPr lang="es-MX" dirty="0" smtClean="0"/>
            <a:t> </a:t>
          </a:r>
          <a:r>
            <a:rPr lang="es-MX" dirty="0" err="1" smtClean="0"/>
            <a:t>decisions</a:t>
          </a:r>
          <a:r>
            <a:rPr lang="es-MX" dirty="0" smtClean="0"/>
            <a:t> </a:t>
          </a:r>
          <a:endParaRPr lang="en-US" dirty="0"/>
        </a:p>
      </dgm:t>
    </dgm:pt>
    <dgm:pt modelId="{26AF743E-74AF-4F55-AD84-8B8EF2F03194}" type="parTrans" cxnId="{BE1596E7-EAEA-440E-9358-CFB3353BB95C}">
      <dgm:prSet/>
      <dgm:spPr/>
      <dgm:t>
        <a:bodyPr/>
        <a:lstStyle/>
        <a:p>
          <a:endParaRPr lang="en-US"/>
        </a:p>
      </dgm:t>
    </dgm:pt>
    <dgm:pt modelId="{8C955B32-9B10-4CA7-8DD2-BACB33EE2FC8}" type="sibTrans" cxnId="{BE1596E7-EAEA-440E-9358-CFB3353BB95C}">
      <dgm:prSet/>
      <dgm:spPr/>
      <dgm:t>
        <a:bodyPr/>
        <a:lstStyle/>
        <a:p>
          <a:endParaRPr lang="en-US"/>
        </a:p>
      </dgm:t>
    </dgm:pt>
    <dgm:pt modelId="{4ACFC2A5-410C-4013-B0C6-1A156A293323}">
      <dgm:prSet phldrT="[Texto]"/>
      <dgm:spPr>
        <a:solidFill>
          <a:srgbClr val="FF6699"/>
        </a:solidFill>
      </dgm:spPr>
      <dgm:t>
        <a:bodyPr/>
        <a:lstStyle/>
        <a:p>
          <a:r>
            <a:rPr lang="es-MX" dirty="0" err="1" smtClean="0"/>
            <a:t>How</a:t>
          </a:r>
          <a:r>
            <a:rPr lang="es-MX" dirty="0" smtClean="0"/>
            <a:t> </a:t>
          </a:r>
          <a:endParaRPr lang="en-US" dirty="0"/>
        </a:p>
      </dgm:t>
    </dgm:pt>
    <dgm:pt modelId="{EFCCF9C6-76CB-4E63-BE5E-0731BB678EA3}" type="parTrans" cxnId="{2AF5D626-FDB0-410E-9D51-565D7BD01AFC}">
      <dgm:prSet/>
      <dgm:spPr/>
      <dgm:t>
        <a:bodyPr/>
        <a:lstStyle/>
        <a:p>
          <a:endParaRPr lang="en-US"/>
        </a:p>
      </dgm:t>
    </dgm:pt>
    <dgm:pt modelId="{09EC69AD-BD92-4B34-9466-21ABF5E27CF0}" type="sibTrans" cxnId="{2AF5D626-FDB0-410E-9D51-565D7BD01AFC}">
      <dgm:prSet/>
      <dgm:spPr/>
      <dgm:t>
        <a:bodyPr/>
        <a:lstStyle/>
        <a:p>
          <a:endParaRPr lang="en-US"/>
        </a:p>
      </dgm:t>
    </dgm:pt>
    <dgm:pt modelId="{86BDFBC3-A238-4143-ADEE-267617D28A6B}">
      <dgm:prSet phldrT="[Texto]"/>
      <dgm:spPr/>
      <dgm:t>
        <a:bodyPr/>
        <a:lstStyle/>
        <a:p>
          <a:r>
            <a:rPr lang="es-MX" dirty="0" err="1" smtClean="0"/>
            <a:t>Methods</a:t>
          </a:r>
          <a:r>
            <a:rPr lang="es-MX" dirty="0" smtClean="0"/>
            <a:t>/</a:t>
          </a:r>
        </a:p>
        <a:p>
          <a:r>
            <a:rPr lang="es-MX" dirty="0" err="1" smtClean="0"/>
            <a:t>Techniques</a:t>
          </a:r>
          <a:endParaRPr lang="es-MX" dirty="0" smtClean="0"/>
        </a:p>
        <a:p>
          <a:r>
            <a:rPr lang="es-MX" dirty="0" err="1" smtClean="0"/>
            <a:t>Triangulation</a:t>
          </a:r>
          <a:r>
            <a:rPr lang="es-MX" dirty="0" smtClean="0"/>
            <a:t> </a:t>
          </a:r>
          <a:endParaRPr lang="en-US" dirty="0"/>
        </a:p>
      </dgm:t>
    </dgm:pt>
    <dgm:pt modelId="{C8B443FD-01F1-4590-B68C-BC89A7E7CE44}" type="parTrans" cxnId="{72F4B338-ACEC-46D8-A11C-7189E97DD450}">
      <dgm:prSet/>
      <dgm:spPr/>
      <dgm:t>
        <a:bodyPr/>
        <a:lstStyle/>
        <a:p>
          <a:endParaRPr lang="en-US"/>
        </a:p>
      </dgm:t>
    </dgm:pt>
    <dgm:pt modelId="{92A7F318-0095-4145-BA89-AA6D7B27CD40}" type="sibTrans" cxnId="{72F4B338-ACEC-46D8-A11C-7189E97DD450}">
      <dgm:prSet/>
      <dgm:spPr/>
      <dgm:t>
        <a:bodyPr/>
        <a:lstStyle/>
        <a:p>
          <a:endParaRPr lang="en-US"/>
        </a:p>
      </dgm:t>
    </dgm:pt>
    <dgm:pt modelId="{E7AC02DE-24F6-4CEA-B430-7C6662EF54A8}">
      <dgm:prSet phldrT="[Texto]"/>
      <dgm:spPr/>
      <dgm:t>
        <a:bodyPr/>
        <a:lstStyle/>
        <a:p>
          <a:r>
            <a:rPr lang="es-MX" dirty="0" err="1" smtClean="0"/>
            <a:t>Quantitative</a:t>
          </a:r>
          <a:endParaRPr lang="es-MX" dirty="0" smtClean="0"/>
        </a:p>
        <a:p>
          <a:r>
            <a:rPr lang="es-MX" dirty="0" err="1" smtClean="0"/>
            <a:t>Interpretative</a:t>
          </a:r>
          <a:endParaRPr lang="es-MX" dirty="0" smtClean="0"/>
        </a:p>
        <a:p>
          <a:r>
            <a:rPr lang="es-MX" dirty="0" err="1" smtClean="0"/>
            <a:t>approachs</a:t>
          </a:r>
          <a:endParaRPr lang="en-US" dirty="0"/>
        </a:p>
      </dgm:t>
    </dgm:pt>
    <dgm:pt modelId="{0A3F95D1-4D9F-4AB4-BEC0-9DE357F603BC}" type="parTrans" cxnId="{8D8E04E2-60CA-4B75-917A-3526552C4BAD}">
      <dgm:prSet/>
      <dgm:spPr/>
      <dgm:t>
        <a:bodyPr/>
        <a:lstStyle/>
        <a:p>
          <a:endParaRPr lang="en-US"/>
        </a:p>
      </dgm:t>
    </dgm:pt>
    <dgm:pt modelId="{891B8634-0DE9-4A2A-A59F-294DB9DD9958}" type="sibTrans" cxnId="{8D8E04E2-60CA-4B75-917A-3526552C4BAD}">
      <dgm:prSet/>
      <dgm:spPr/>
      <dgm:t>
        <a:bodyPr/>
        <a:lstStyle/>
        <a:p>
          <a:endParaRPr lang="en-US"/>
        </a:p>
      </dgm:t>
    </dgm:pt>
    <dgm:pt modelId="{27F6A0F5-BCD2-40B9-A5DC-C6FFA4CECB20}">
      <dgm:prSet phldrT="[Texto]"/>
      <dgm:spPr/>
      <dgm:t>
        <a:bodyPr/>
        <a:lstStyle/>
        <a:p>
          <a:r>
            <a:rPr lang="es-MX" dirty="0" err="1" smtClean="0"/>
            <a:t>When</a:t>
          </a:r>
          <a:r>
            <a:rPr lang="es-MX" dirty="0" smtClean="0"/>
            <a:t> </a:t>
          </a:r>
          <a:endParaRPr lang="en-US" dirty="0"/>
        </a:p>
      </dgm:t>
    </dgm:pt>
    <dgm:pt modelId="{AEEDAE18-6443-4CB3-9357-1E954A27EA35}" type="parTrans" cxnId="{B1FA03E3-D125-4812-9C45-FA49F642C272}">
      <dgm:prSet/>
      <dgm:spPr/>
      <dgm:t>
        <a:bodyPr/>
        <a:lstStyle/>
        <a:p>
          <a:endParaRPr lang="en-US"/>
        </a:p>
      </dgm:t>
    </dgm:pt>
    <dgm:pt modelId="{F72D0289-ECA7-49EB-89A0-2EC1499830E4}" type="sibTrans" cxnId="{B1FA03E3-D125-4812-9C45-FA49F642C272}">
      <dgm:prSet/>
      <dgm:spPr/>
      <dgm:t>
        <a:bodyPr/>
        <a:lstStyle/>
        <a:p>
          <a:endParaRPr lang="en-US"/>
        </a:p>
      </dgm:t>
    </dgm:pt>
    <dgm:pt modelId="{673B2ED2-DD6B-4638-85E4-266134E5984C}">
      <dgm:prSet phldrT="[Texto]"/>
      <dgm:spPr/>
      <dgm:t>
        <a:bodyPr/>
        <a:lstStyle/>
        <a:p>
          <a:r>
            <a:rPr lang="es-MX" dirty="0" err="1" smtClean="0"/>
            <a:t>Permanent</a:t>
          </a:r>
          <a:endParaRPr lang="es-MX" dirty="0" smtClean="0"/>
        </a:p>
        <a:p>
          <a:r>
            <a:rPr lang="es-MX" dirty="0" err="1" smtClean="0"/>
            <a:t>It</a:t>
          </a:r>
          <a:r>
            <a:rPr lang="es-MX" dirty="0" smtClean="0"/>
            <a:t> </a:t>
          </a:r>
          <a:r>
            <a:rPr lang="es-MX" dirty="0" err="1" smtClean="0"/>
            <a:t>is</a:t>
          </a:r>
          <a:r>
            <a:rPr lang="es-MX" dirty="0" smtClean="0"/>
            <a:t> a </a:t>
          </a:r>
          <a:r>
            <a:rPr lang="es-MX" dirty="0" err="1" smtClean="0"/>
            <a:t>process</a:t>
          </a:r>
          <a:endParaRPr lang="en-US" dirty="0"/>
        </a:p>
      </dgm:t>
    </dgm:pt>
    <dgm:pt modelId="{05A9CC41-3F21-4DB6-9776-9D5096A0E6D9}" type="parTrans" cxnId="{09620729-8989-4E4F-B7B1-5B32BB0F91BC}">
      <dgm:prSet/>
      <dgm:spPr/>
      <dgm:t>
        <a:bodyPr/>
        <a:lstStyle/>
        <a:p>
          <a:endParaRPr lang="en-US"/>
        </a:p>
      </dgm:t>
    </dgm:pt>
    <dgm:pt modelId="{E6F296AC-BDD2-4786-9F19-48954F5ACCB7}" type="sibTrans" cxnId="{09620729-8989-4E4F-B7B1-5B32BB0F91BC}">
      <dgm:prSet/>
      <dgm:spPr/>
      <dgm:t>
        <a:bodyPr/>
        <a:lstStyle/>
        <a:p>
          <a:endParaRPr lang="en-US"/>
        </a:p>
      </dgm:t>
    </dgm:pt>
    <dgm:pt modelId="{91A6B8E6-1727-4791-BFD8-ADB2DA33C657}">
      <dgm:prSet phldrT="[Texto]"/>
      <dgm:spPr/>
      <dgm:t>
        <a:bodyPr/>
        <a:lstStyle/>
        <a:p>
          <a:r>
            <a:rPr lang="es-MX" dirty="0" smtClean="0"/>
            <a:t>Flexible </a:t>
          </a:r>
        </a:p>
        <a:p>
          <a:r>
            <a:rPr lang="es-MX" dirty="0" err="1" smtClean="0"/>
            <a:t>Formative</a:t>
          </a:r>
          <a:endParaRPr lang="en-US" dirty="0"/>
        </a:p>
      </dgm:t>
    </dgm:pt>
    <dgm:pt modelId="{7D9E92F8-F72D-4904-B27D-3B63CB34D2C2}" type="parTrans" cxnId="{3A270C4E-2D4D-423B-9D56-79535158514B}">
      <dgm:prSet/>
      <dgm:spPr/>
      <dgm:t>
        <a:bodyPr/>
        <a:lstStyle/>
        <a:p>
          <a:endParaRPr lang="en-US"/>
        </a:p>
      </dgm:t>
    </dgm:pt>
    <dgm:pt modelId="{A846554D-054B-43C8-9BA8-3AB239E88633}" type="sibTrans" cxnId="{3A270C4E-2D4D-423B-9D56-79535158514B}">
      <dgm:prSet/>
      <dgm:spPr/>
      <dgm:t>
        <a:bodyPr/>
        <a:lstStyle/>
        <a:p>
          <a:endParaRPr lang="en-US"/>
        </a:p>
      </dgm:t>
    </dgm:pt>
    <dgm:pt modelId="{57D82FC8-3125-40CB-AC64-ADEF8346BF58}" type="pres">
      <dgm:prSet presAssocID="{E6C02E2C-F0DF-4442-8745-8B6E8B823EC9}" presName="theList" presStyleCnt="0">
        <dgm:presLayoutVars>
          <dgm:dir/>
          <dgm:animLvl val="lvl"/>
          <dgm:resizeHandles val="exact"/>
        </dgm:presLayoutVars>
      </dgm:prSet>
      <dgm:spPr/>
      <dgm:t>
        <a:bodyPr/>
        <a:lstStyle/>
        <a:p>
          <a:endParaRPr lang="en-US"/>
        </a:p>
      </dgm:t>
    </dgm:pt>
    <dgm:pt modelId="{DA5A51BB-4395-4146-993F-7E97175538DF}" type="pres">
      <dgm:prSet presAssocID="{47376154-C5A8-43D9-A99C-4B0A4AE20CB3}" presName="compNode" presStyleCnt="0"/>
      <dgm:spPr/>
    </dgm:pt>
    <dgm:pt modelId="{F98FDEEF-6D59-4B55-9B7D-7C9FD8C8C2C3}" type="pres">
      <dgm:prSet presAssocID="{47376154-C5A8-43D9-A99C-4B0A4AE20CB3}" presName="aNode" presStyleLbl="bgShp" presStyleIdx="0" presStyleCnt="3"/>
      <dgm:spPr/>
      <dgm:t>
        <a:bodyPr/>
        <a:lstStyle/>
        <a:p>
          <a:endParaRPr lang="en-US"/>
        </a:p>
      </dgm:t>
    </dgm:pt>
    <dgm:pt modelId="{A2E0C465-8A86-4F8E-B55C-63339CC90F5A}" type="pres">
      <dgm:prSet presAssocID="{47376154-C5A8-43D9-A99C-4B0A4AE20CB3}" presName="textNode" presStyleLbl="bgShp" presStyleIdx="0" presStyleCnt="3"/>
      <dgm:spPr/>
      <dgm:t>
        <a:bodyPr/>
        <a:lstStyle/>
        <a:p>
          <a:endParaRPr lang="en-US"/>
        </a:p>
      </dgm:t>
    </dgm:pt>
    <dgm:pt modelId="{9BF821D8-9EDF-4EAD-99DE-CD2E48EBFAD2}" type="pres">
      <dgm:prSet presAssocID="{47376154-C5A8-43D9-A99C-4B0A4AE20CB3}" presName="compChildNode" presStyleCnt="0"/>
      <dgm:spPr/>
    </dgm:pt>
    <dgm:pt modelId="{6D7C7EFA-37F3-4321-9760-4E3EECA80608}" type="pres">
      <dgm:prSet presAssocID="{47376154-C5A8-43D9-A99C-4B0A4AE20CB3}" presName="theInnerList" presStyleCnt="0"/>
      <dgm:spPr/>
    </dgm:pt>
    <dgm:pt modelId="{C35B7057-C0A0-4090-8FBE-D1F0546FB4C6}" type="pres">
      <dgm:prSet presAssocID="{F0BFC491-6BB3-4B0E-B2AF-C3225940E8F9}" presName="childNode" presStyleLbl="node1" presStyleIdx="0" presStyleCnt="6">
        <dgm:presLayoutVars>
          <dgm:bulletEnabled val="1"/>
        </dgm:presLayoutVars>
      </dgm:prSet>
      <dgm:spPr/>
      <dgm:t>
        <a:bodyPr/>
        <a:lstStyle/>
        <a:p>
          <a:endParaRPr lang="en-US"/>
        </a:p>
      </dgm:t>
    </dgm:pt>
    <dgm:pt modelId="{56032FE1-14F7-4840-B2A5-11F95688D19C}" type="pres">
      <dgm:prSet presAssocID="{F0BFC491-6BB3-4B0E-B2AF-C3225940E8F9}" presName="aSpace2" presStyleCnt="0"/>
      <dgm:spPr/>
    </dgm:pt>
    <dgm:pt modelId="{FFCEEA3E-68C9-447C-9162-B15C8B44A1AB}" type="pres">
      <dgm:prSet presAssocID="{4627C636-7ADA-4351-AD6F-F22628446585}" presName="childNode" presStyleLbl="node1" presStyleIdx="1" presStyleCnt="6">
        <dgm:presLayoutVars>
          <dgm:bulletEnabled val="1"/>
        </dgm:presLayoutVars>
      </dgm:prSet>
      <dgm:spPr/>
      <dgm:t>
        <a:bodyPr/>
        <a:lstStyle/>
        <a:p>
          <a:endParaRPr lang="en-US"/>
        </a:p>
      </dgm:t>
    </dgm:pt>
    <dgm:pt modelId="{3679B612-BAA1-424E-8B3D-5CEFF84AC0DC}" type="pres">
      <dgm:prSet presAssocID="{47376154-C5A8-43D9-A99C-4B0A4AE20CB3}" presName="aSpace" presStyleCnt="0"/>
      <dgm:spPr/>
    </dgm:pt>
    <dgm:pt modelId="{4C2C6EA9-877D-4931-B3EA-C6CD37663944}" type="pres">
      <dgm:prSet presAssocID="{4ACFC2A5-410C-4013-B0C6-1A156A293323}" presName="compNode" presStyleCnt="0"/>
      <dgm:spPr/>
    </dgm:pt>
    <dgm:pt modelId="{DA94AC80-B256-45CB-9552-35E19B8A0729}" type="pres">
      <dgm:prSet presAssocID="{4ACFC2A5-410C-4013-B0C6-1A156A293323}" presName="aNode" presStyleLbl="bgShp" presStyleIdx="1" presStyleCnt="3"/>
      <dgm:spPr/>
      <dgm:t>
        <a:bodyPr/>
        <a:lstStyle/>
        <a:p>
          <a:endParaRPr lang="en-US"/>
        </a:p>
      </dgm:t>
    </dgm:pt>
    <dgm:pt modelId="{67781984-DD9A-4DD5-88A7-22D633ABEA20}" type="pres">
      <dgm:prSet presAssocID="{4ACFC2A5-410C-4013-B0C6-1A156A293323}" presName="textNode" presStyleLbl="bgShp" presStyleIdx="1" presStyleCnt="3"/>
      <dgm:spPr/>
      <dgm:t>
        <a:bodyPr/>
        <a:lstStyle/>
        <a:p>
          <a:endParaRPr lang="en-US"/>
        </a:p>
      </dgm:t>
    </dgm:pt>
    <dgm:pt modelId="{2E4ED2BA-A3FB-47BA-B477-EB5AD11A77C6}" type="pres">
      <dgm:prSet presAssocID="{4ACFC2A5-410C-4013-B0C6-1A156A293323}" presName="compChildNode" presStyleCnt="0"/>
      <dgm:spPr/>
    </dgm:pt>
    <dgm:pt modelId="{3FDC75B7-D18B-4CB5-B8EE-E7B043505C4B}" type="pres">
      <dgm:prSet presAssocID="{4ACFC2A5-410C-4013-B0C6-1A156A293323}" presName="theInnerList" presStyleCnt="0"/>
      <dgm:spPr/>
    </dgm:pt>
    <dgm:pt modelId="{07D84DC5-A2BA-412A-825D-C23F02641C8A}" type="pres">
      <dgm:prSet presAssocID="{86BDFBC3-A238-4143-ADEE-267617D28A6B}" presName="childNode" presStyleLbl="node1" presStyleIdx="2" presStyleCnt="6">
        <dgm:presLayoutVars>
          <dgm:bulletEnabled val="1"/>
        </dgm:presLayoutVars>
      </dgm:prSet>
      <dgm:spPr/>
      <dgm:t>
        <a:bodyPr/>
        <a:lstStyle/>
        <a:p>
          <a:endParaRPr lang="en-US"/>
        </a:p>
      </dgm:t>
    </dgm:pt>
    <dgm:pt modelId="{253E7325-6776-4A68-A5E7-8558A368A544}" type="pres">
      <dgm:prSet presAssocID="{86BDFBC3-A238-4143-ADEE-267617D28A6B}" presName="aSpace2" presStyleCnt="0"/>
      <dgm:spPr/>
    </dgm:pt>
    <dgm:pt modelId="{BAA17942-A389-4687-9285-C81EBD0B6A01}" type="pres">
      <dgm:prSet presAssocID="{E7AC02DE-24F6-4CEA-B430-7C6662EF54A8}" presName="childNode" presStyleLbl="node1" presStyleIdx="3" presStyleCnt="6">
        <dgm:presLayoutVars>
          <dgm:bulletEnabled val="1"/>
        </dgm:presLayoutVars>
      </dgm:prSet>
      <dgm:spPr/>
      <dgm:t>
        <a:bodyPr/>
        <a:lstStyle/>
        <a:p>
          <a:endParaRPr lang="en-US"/>
        </a:p>
      </dgm:t>
    </dgm:pt>
    <dgm:pt modelId="{6815090A-6F5D-4E67-8647-AF6EDF86B828}" type="pres">
      <dgm:prSet presAssocID="{4ACFC2A5-410C-4013-B0C6-1A156A293323}" presName="aSpace" presStyleCnt="0"/>
      <dgm:spPr/>
    </dgm:pt>
    <dgm:pt modelId="{5B080DDE-1E27-4A5E-8D7C-1018219CA2EC}" type="pres">
      <dgm:prSet presAssocID="{27F6A0F5-BCD2-40B9-A5DC-C6FFA4CECB20}" presName="compNode" presStyleCnt="0"/>
      <dgm:spPr/>
    </dgm:pt>
    <dgm:pt modelId="{C836EDE3-4519-42D5-B33B-846A65CE7F56}" type="pres">
      <dgm:prSet presAssocID="{27F6A0F5-BCD2-40B9-A5DC-C6FFA4CECB20}" presName="aNode" presStyleLbl="bgShp" presStyleIdx="2" presStyleCnt="3"/>
      <dgm:spPr/>
      <dgm:t>
        <a:bodyPr/>
        <a:lstStyle/>
        <a:p>
          <a:endParaRPr lang="en-US"/>
        </a:p>
      </dgm:t>
    </dgm:pt>
    <dgm:pt modelId="{C67050C8-6DDD-43B8-A847-A2A9BC784088}" type="pres">
      <dgm:prSet presAssocID="{27F6A0F5-BCD2-40B9-A5DC-C6FFA4CECB20}" presName="textNode" presStyleLbl="bgShp" presStyleIdx="2" presStyleCnt="3"/>
      <dgm:spPr/>
      <dgm:t>
        <a:bodyPr/>
        <a:lstStyle/>
        <a:p>
          <a:endParaRPr lang="en-US"/>
        </a:p>
      </dgm:t>
    </dgm:pt>
    <dgm:pt modelId="{F45C33F2-40A0-4D7A-ADCE-DBE5EB9C819B}" type="pres">
      <dgm:prSet presAssocID="{27F6A0F5-BCD2-40B9-A5DC-C6FFA4CECB20}" presName="compChildNode" presStyleCnt="0"/>
      <dgm:spPr/>
    </dgm:pt>
    <dgm:pt modelId="{912E04FA-FBAE-4719-BE55-81BDF33EA878}" type="pres">
      <dgm:prSet presAssocID="{27F6A0F5-BCD2-40B9-A5DC-C6FFA4CECB20}" presName="theInnerList" presStyleCnt="0"/>
      <dgm:spPr/>
    </dgm:pt>
    <dgm:pt modelId="{3C82BE22-802C-4DC1-81A1-1A153CA056B3}" type="pres">
      <dgm:prSet presAssocID="{673B2ED2-DD6B-4638-85E4-266134E5984C}" presName="childNode" presStyleLbl="node1" presStyleIdx="4" presStyleCnt="6">
        <dgm:presLayoutVars>
          <dgm:bulletEnabled val="1"/>
        </dgm:presLayoutVars>
      </dgm:prSet>
      <dgm:spPr/>
      <dgm:t>
        <a:bodyPr/>
        <a:lstStyle/>
        <a:p>
          <a:endParaRPr lang="en-US"/>
        </a:p>
      </dgm:t>
    </dgm:pt>
    <dgm:pt modelId="{8CFCB270-3EEB-4543-A790-4E45ECE3C9D5}" type="pres">
      <dgm:prSet presAssocID="{673B2ED2-DD6B-4638-85E4-266134E5984C}" presName="aSpace2" presStyleCnt="0"/>
      <dgm:spPr/>
    </dgm:pt>
    <dgm:pt modelId="{206E6DBF-AA78-41F8-83F9-F5D5D857DF60}" type="pres">
      <dgm:prSet presAssocID="{91A6B8E6-1727-4791-BFD8-ADB2DA33C657}" presName="childNode" presStyleLbl="node1" presStyleIdx="5" presStyleCnt="6">
        <dgm:presLayoutVars>
          <dgm:bulletEnabled val="1"/>
        </dgm:presLayoutVars>
      </dgm:prSet>
      <dgm:spPr/>
      <dgm:t>
        <a:bodyPr/>
        <a:lstStyle/>
        <a:p>
          <a:endParaRPr lang="en-US"/>
        </a:p>
      </dgm:t>
    </dgm:pt>
  </dgm:ptLst>
  <dgm:cxnLst>
    <dgm:cxn modelId="{5DBEBC54-915D-41DC-84E0-0B3EBC0D1610}" srcId="{E6C02E2C-F0DF-4442-8745-8B6E8B823EC9}" destId="{47376154-C5A8-43D9-A99C-4B0A4AE20CB3}" srcOrd="0" destOrd="0" parTransId="{AE67C270-17F1-4912-8EAE-5F69B41790FE}" sibTransId="{D20D3D53-3A5F-4644-AB0A-2705F15553C4}"/>
    <dgm:cxn modelId="{6C45176B-8F1E-4C3D-87BC-E035DD48CECE}" type="presOf" srcId="{673B2ED2-DD6B-4638-85E4-266134E5984C}" destId="{3C82BE22-802C-4DC1-81A1-1A153CA056B3}" srcOrd="0" destOrd="0" presId="urn:microsoft.com/office/officeart/2005/8/layout/lProcess2"/>
    <dgm:cxn modelId="{2AF5D626-FDB0-410E-9D51-565D7BD01AFC}" srcId="{E6C02E2C-F0DF-4442-8745-8B6E8B823EC9}" destId="{4ACFC2A5-410C-4013-B0C6-1A156A293323}" srcOrd="1" destOrd="0" parTransId="{EFCCF9C6-76CB-4E63-BE5E-0731BB678EA3}" sibTransId="{09EC69AD-BD92-4B34-9466-21ABF5E27CF0}"/>
    <dgm:cxn modelId="{F9280CCC-CEB3-4BE9-B2E2-EF3610CAB662}" type="presOf" srcId="{4ACFC2A5-410C-4013-B0C6-1A156A293323}" destId="{67781984-DD9A-4DD5-88A7-22D633ABEA20}" srcOrd="1" destOrd="0" presId="urn:microsoft.com/office/officeart/2005/8/layout/lProcess2"/>
    <dgm:cxn modelId="{CAEEA35E-2103-4888-8294-B4FC06122C1B}" type="presOf" srcId="{E7AC02DE-24F6-4CEA-B430-7C6662EF54A8}" destId="{BAA17942-A389-4687-9285-C81EBD0B6A01}" srcOrd="0" destOrd="0" presId="urn:microsoft.com/office/officeart/2005/8/layout/lProcess2"/>
    <dgm:cxn modelId="{F505EC03-1EBF-45DC-A550-E508C8D032B5}" type="presOf" srcId="{F0BFC491-6BB3-4B0E-B2AF-C3225940E8F9}" destId="{C35B7057-C0A0-4090-8FBE-D1F0546FB4C6}" srcOrd="0" destOrd="0" presId="urn:microsoft.com/office/officeart/2005/8/layout/lProcess2"/>
    <dgm:cxn modelId="{BE1596E7-EAEA-440E-9358-CFB3353BB95C}" srcId="{47376154-C5A8-43D9-A99C-4B0A4AE20CB3}" destId="{4627C636-7ADA-4351-AD6F-F22628446585}" srcOrd="1" destOrd="0" parTransId="{26AF743E-74AF-4F55-AD84-8B8EF2F03194}" sibTransId="{8C955B32-9B10-4CA7-8DD2-BACB33EE2FC8}"/>
    <dgm:cxn modelId="{9C2EE93C-59DB-46D3-83FE-C1AEF99ECF4B}" type="presOf" srcId="{47376154-C5A8-43D9-A99C-4B0A4AE20CB3}" destId="{A2E0C465-8A86-4F8E-B55C-63339CC90F5A}" srcOrd="1" destOrd="0" presId="urn:microsoft.com/office/officeart/2005/8/layout/lProcess2"/>
    <dgm:cxn modelId="{E16DAC8C-2091-4D4C-9EE7-F54C765EEE21}" type="presOf" srcId="{86BDFBC3-A238-4143-ADEE-267617D28A6B}" destId="{07D84DC5-A2BA-412A-825D-C23F02641C8A}" srcOrd="0" destOrd="0" presId="urn:microsoft.com/office/officeart/2005/8/layout/lProcess2"/>
    <dgm:cxn modelId="{09620729-8989-4E4F-B7B1-5B32BB0F91BC}" srcId="{27F6A0F5-BCD2-40B9-A5DC-C6FFA4CECB20}" destId="{673B2ED2-DD6B-4638-85E4-266134E5984C}" srcOrd="0" destOrd="0" parTransId="{05A9CC41-3F21-4DB6-9776-9D5096A0E6D9}" sibTransId="{E6F296AC-BDD2-4786-9F19-48954F5ACCB7}"/>
    <dgm:cxn modelId="{E18A0E72-E739-49A8-B391-E3BABB4BB500}" type="presOf" srcId="{27F6A0F5-BCD2-40B9-A5DC-C6FFA4CECB20}" destId="{C67050C8-6DDD-43B8-A847-A2A9BC784088}" srcOrd="1" destOrd="0" presId="urn:microsoft.com/office/officeart/2005/8/layout/lProcess2"/>
    <dgm:cxn modelId="{72F4B338-ACEC-46D8-A11C-7189E97DD450}" srcId="{4ACFC2A5-410C-4013-B0C6-1A156A293323}" destId="{86BDFBC3-A238-4143-ADEE-267617D28A6B}" srcOrd="0" destOrd="0" parTransId="{C8B443FD-01F1-4590-B68C-BC89A7E7CE44}" sibTransId="{92A7F318-0095-4145-BA89-AA6D7B27CD40}"/>
    <dgm:cxn modelId="{39C3E39F-971D-4726-A68F-E9D6890BF530}" type="presOf" srcId="{27F6A0F5-BCD2-40B9-A5DC-C6FFA4CECB20}" destId="{C836EDE3-4519-42D5-B33B-846A65CE7F56}" srcOrd="0" destOrd="0" presId="urn:microsoft.com/office/officeart/2005/8/layout/lProcess2"/>
    <dgm:cxn modelId="{A0E36A0E-F8EB-4214-9249-888F11FFFFD1}" type="presOf" srcId="{91A6B8E6-1727-4791-BFD8-ADB2DA33C657}" destId="{206E6DBF-AA78-41F8-83F9-F5D5D857DF60}" srcOrd="0" destOrd="0" presId="urn:microsoft.com/office/officeart/2005/8/layout/lProcess2"/>
    <dgm:cxn modelId="{B1FA03E3-D125-4812-9C45-FA49F642C272}" srcId="{E6C02E2C-F0DF-4442-8745-8B6E8B823EC9}" destId="{27F6A0F5-BCD2-40B9-A5DC-C6FFA4CECB20}" srcOrd="2" destOrd="0" parTransId="{AEEDAE18-6443-4CB3-9357-1E954A27EA35}" sibTransId="{F72D0289-ECA7-49EB-89A0-2EC1499830E4}"/>
    <dgm:cxn modelId="{29818662-50E2-4C89-A3E7-68C413DEB9F6}" type="presOf" srcId="{47376154-C5A8-43D9-A99C-4B0A4AE20CB3}" destId="{F98FDEEF-6D59-4B55-9B7D-7C9FD8C8C2C3}" srcOrd="0" destOrd="0" presId="urn:microsoft.com/office/officeart/2005/8/layout/lProcess2"/>
    <dgm:cxn modelId="{8D8E04E2-60CA-4B75-917A-3526552C4BAD}" srcId="{4ACFC2A5-410C-4013-B0C6-1A156A293323}" destId="{E7AC02DE-24F6-4CEA-B430-7C6662EF54A8}" srcOrd="1" destOrd="0" parTransId="{0A3F95D1-4D9F-4AB4-BEC0-9DE357F603BC}" sibTransId="{891B8634-0DE9-4A2A-A59F-294DB9DD9958}"/>
    <dgm:cxn modelId="{AF86D5FC-79C4-4118-88FC-E9132E87ABE0}" type="presOf" srcId="{4ACFC2A5-410C-4013-B0C6-1A156A293323}" destId="{DA94AC80-B256-45CB-9552-35E19B8A0729}" srcOrd="0" destOrd="0" presId="urn:microsoft.com/office/officeart/2005/8/layout/lProcess2"/>
    <dgm:cxn modelId="{3A270C4E-2D4D-423B-9D56-79535158514B}" srcId="{27F6A0F5-BCD2-40B9-A5DC-C6FFA4CECB20}" destId="{91A6B8E6-1727-4791-BFD8-ADB2DA33C657}" srcOrd="1" destOrd="0" parTransId="{7D9E92F8-F72D-4904-B27D-3B63CB34D2C2}" sibTransId="{A846554D-054B-43C8-9BA8-3AB239E88633}"/>
    <dgm:cxn modelId="{56F70A4E-0374-4DE8-9A5C-39D96876EB6D}" type="presOf" srcId="{4627C636-7ADA-4351-AD6F-F22628446585}" destId="{FFCEEA3E-68C9-447C-9162-B15C8B44A1AB}" srcOrd="0" destOrd="0" presId="urn:microsoft.com/office/officeart/2005/8/layout/lProcess2"/>
    <dgm:cxn modelId="{5A1F5C01-2434-47B5-874B-671381FBB54C}" srcId="{47376154-C5A8-43D9-A99C-4B0A4AE20CB3}" destId="{F0BFC491-6BB3-4B0E-B2AF-C3225940E8F9}" srcOrd="0" destOrd="0" parTransId="{7AD697C6-C9D5-49D7-BA49-3F3D7230026E}" sibTransId="{0C2BA614-8582-4BE1-A024-496F53E4754F}"/>
    <dgm:cxn modelId="{D029B687-3832-438B-B13B-B7635B162285}" type="presOf" srcId="{E6C02E2C-F0DF-4442-8745-8B6E8B823EC9}" destId="{57D82FC8-3125-40CB-AC64-ADEF8346BF58}" srcOrd="0" destOrd="0" presId="urn:microsoft.com/office/officeart/2005/8/layout/lProcess2"/>
    <dgm:cxn modelId="{9273836C-A232-490A-8237-0DB8242DB232}" type="presParOf" srcId="{57D82FC8-3125-40CB-AC64-ADEF8346BF58}" destId="{DA5A51BB-4395-4146-993F-7E97175538DF}" srcOrd="0" destOrd="0" presId="urn:microsoft.com/office/officeart/2005/8/layout/lProcess2"/>
    <dgm:cxn modelId="{8631B15B-CA69-458C-BFF6-08486C1EF40B}" type="presParOf" srcId="{DA5A51BB-4395-4146-993F-7E97175538DF}" destId="{F98FDEEF-6D59-4B55-9B7D-7C9FD8C8C2C3}" srcOrd="0" destOrd="0" presId="urn:microsoft.com/office/officeart/2005/8/layout/lProcess2"/>
    <dgm:cxn modelId="{D9A4A620-D222-4C52-91E1-8FEA7BF9DF54}" type="presParOf" srcId="{DA5A51BB-4395-4146-993F-7E97175538DF}" destId="{A2E0C465-8A86-4F8E-B55C-63339CC90F5A}" srcOrd="1" destOrd="0" presId="urn:microsoft.com/office/officeart/2005/8/layout/lProcess2"/>
    <dgm:cxn modelId="{91A6ED3A-2418-4AB7-B7DF-18B7E0285232}" type="presParOf" srcId="{DA5A51BB-4395-4146-993F-7E97175538DF}" destId="{9BF821D8-9EDF-4EAD-99DE-CD2E48EBFAD2}" srcOrd="2" destOrd="0" presId="urn:microsoft.com/office/officeart/2005/8/layout/lProcess2"/>
    <dgm:cxn modelId="{1CC25EBA-5C03-4440-8BD1-71732D354FE7}" type="presParOf" srcId="{9BF821D8-9EDF-4EAD-99DE-CD2E48EBFAD2}" destId="{6D7C7EFA-37F3-4321-9760-4E3EECA80608}" srcOrd="0" destOrd="0" presId="urn:microsoft.com/office/officeart/2005/8/layout/lProcess2"/>
    <dgm:cxn modelId="{BA664B9C-2C68-443D-A072-27147DA53F60}" type="presParOf" srcId="{6D7C7EFA-37F3-4321-9760-4E3EECA80608}" destId="{C35B7057-C0A0-4090-8FBE-D1F0546FB4C6}" srcOrd="0" destOrd="0" presId="urn:microsoft.com/office/officeart/2005/8/layout/lProcess2"/>
    <dgm:cxn modelId="{FE317856-13E4-4497-9120-96111CAC2E04}" type="presParOf" srcId="{6D7C7EFA-37F3-4321-9760-4E3EECA80608}" destId="{56032FE1-14F7-4840-B2A5-11F95688D19C}" srcOrd="1" destOrd="0" presId="urn:microsoft.com/office/officeart/2005/8/layout/lProcess2"/>
    <dgm:cxn modelId="{0B6E167A-0FFE-4155-9A12-13D14508571E}" type="presParOf" srcId="{6D7C7EFA-37F3-4321-9760-4E3EECA80608}" destId="{FFCEEA3E-68C9-447C-9162-B15C8B44A1AB}" srcOrd="2" destOrd="0" presId="urn:microsoft.com/office/officeart/2005/8/layout/lProcess2"/>
    <dgm:cxn modelId="{BAD2DDBC-D362-4472-A4E0-6CE8454E6CF9}" type="presParOf" srcId="{57D82FC8-3125-40CB-AC64-ADEF8346BF58}" destId="{3679B612-BAA1-424E-8B3D-5CEFF84AC0DC}" srcOrd="1" destOrd="0" presId="urn:microsoft.com/office/officeart/2005/8/layout/lProcess2"/>
    <dgm:cxn modelId="{C677CC65-69F1-4490-A153-96B69457A178}" type="presParOf" srcId="{57D82FC8-3125-40CB-AC64-ADEF8346BF58}" destId="{4C2C6EA9-877D-4931-B3EA-C6CD37663944}" srcOrd="2" destOrd="0" presId="urn:microsoft.com/office/officeart/2005/8/layout/lProcess2"/>
    <dgm:cxn modelId="{64332387-AB7A-49B9-8E49-2A504EE21189}" type="presParOf" srcId="{4C2C6EA9-877D-4931-B3EA-C6CD37663944}" destId="{DA94AC80-B256-45CB-9552-35E19B8A0729}" srcOrd="0" destOrd="0" presId="urn:microsoft.com/office/officeart/2005/8/layout/lProcess2"/>
    <dgm:cxn modelId="{100908A5-AC33-4076-B4F1-9A1945F341BB}" type="presParOf" srcId="{4C2C6EA9-877D-4931-B3EA-C6CD37663944}" destId="{67781984-DD9A-4DD5-88A7-22D633ABEA20}" srcOrd="1" destOrd="0" presId="urn:microsoft.com/office/officeart/2005/8/layout/lProcess2"/>
    <dgm:cxn modelId="{B02C24A6-FE28-40DF-816E-88A5E945A704}" type="presParOf" srcId="{4C2C6EA9-877D-4931-B3EA-C6CD37663944}" destId="{2E4ED2BA-A3FB-47BA-B477-EB5AD11A77C6}" srcOrd="2" destOrd="0" presId="urn:microsoft.com/office/officeart/2005/8/layout/lProcess2"/>
    <dgm:cxn modelId="{30F621B9-FE57-4973-9B81-0536BCEED484}" type="presParOf" srcId="{2E4ED2BA-A3FB-47BA-B477-EB5AD11A77C6}" destId="{3FDC75B7-D18B-4CB5-B8EE-E7B043505C4B}" srcOrd="0" destOrd="0" presId="urn:microsoft.com/office/officeart/2005/8/layout/lProcess2"/>
    <dgm:cxn modelId="{37DF8F96-CD3D-4E8E-B67D-83FC3C05DA5C}" type="presParOf" srcId="{3FDC75B7-D18B-4CB5-B8EE-E7B043505C4B}" destId="{07D84DC5-A2BA-412A-825D-C23F02641C8A}" srcOrd="0" destOrd="0" presId="urn:microsoft.com/office/officeart/2005/8/layout/lProcess2"/>
    <dgm:cxn modelId="{EEB5590C-6744-4BFE-B68B-3197DF204F23}" type="presParOf" srcId="{3FDC75B7-D18B-4CB5-B8EE-E7B043505C4B}" destId="{253E7325-6776-4A68-A5E7-8558A368A544}" srcOrd="1" destOrd="0" presId="urn:microsoft.com/office/officeart/2005/8/layout/lProcess2"/>
    <dgm:cxn modelId="{180FAB62-1825-4C6F-B91B-42652CAFD313}" type="presParOf" srcId="{3FDC75B7-D18B-4CB5-B8EE-E7B043505C4B}" destId="{BAA17942-A389-4687-9285-C81EBD0B6A01}" srcOrd="2" destOrd="0" presId="urn:microsoft.com/office/officeart/2005/8/layout/lProcess2"/>
    <dgm:cxn modelId="{D461504B-87A0-484F-BEEE-DC4FF64A8AEE}" type="presParOf" srcId="{57D82FC8-3125-40CB-AC64-ADEF8346BF58}" destId="{6815090A-6F5D-4E67-8647-AF6EDF86B828}" srcOrd="3" destOrd="0" presId="urn:microsoft.com/office/officeart/2005/8/layout/lProcess2"/>
    <dgm:cxn modelId="{4CEC5C10-80A9-45D5-902B-C462C7624D03}" type="presParOf" srcId="{57D82FC8-3125-40CB-AC64-ADEF8346BF58}" destId="{5B080DDE-1E27-4A5E-8D7C-1018219CA2EC}" srcOrd="4" destOrd="0" presId="urn:microsoft.com/office/officeart/2005/8/layout/lProcess2"/>
    <dgm:cxn modelId="{A1A1F71C-E761-4701-895A-0CB934E42535}" type="presParOf" srcId="{5B080DDE-1E27-4A5E-8D7C-1018219CA2EC}" destId="{C836EDE3-4519-42D5-B33B-846A65CE7F56}" srcOrd="0" destOrd="0" presId="urn:microsoft.com/office/officeart/2005/8/layout/lProcess2"/>
    <dgm:cxn modelId="{08537833-AC51-4A61-9000-276A97E8DD45}" type="presParOf" srcId="{5B080DDE-1E27-4A5E-8D7C-1018219CA2EC}" destId="{C67050C8-6DDD-43B8-A847-A2A9BC784088}" srcOrd="1" destOrd="0" presId="urn:microsoft.com/office/officeart/2005/8/layout/lProcess2"/>
    <dgm:cxn modelId="{3912C0F4-95AA-4983-8E18-4547642BEEA8}" type="presParOf" srcId="{5B080DDE-1E27-4A5E-8D7C-1018219CA2EC}" destId="{F45C33F2-40A0-4D7A-ADCE-DBE5EB9C819B}" srcOrd="2" destOrd="0" presId="urn:microsoft.com/office/officeart/2005/8/layout/lProcess2"/>
    <dgm:cxn modelId="{DEEC6FF4-5BD1-4FCC-92D5-2ACF68C1DC95}" type="presParOf" srcId="{F45C33F2-40A0-4D7A-ADCE-DBE5EB9C819B}" destId="{912E04FA-FBAE-4719-BE55-81BDF33EA878}" srcOrd="0" destOrd="0" presId="urn:microsoft.com/office/officeart/2005/8/layout/lProcess2"/>
    <dgm:cxn modelId="{3C1E5933-3CBE-4C20-90AB-E85DDC68DEA1}" type="presParOf" srcId="{912E04FA-FBAE-4719-BE55-81BDF33EA878}" destId="{3C82BE22-802C-4DC1-81A1-1A153CA056B3}" srcOrd="0" destOrd="0" presId="urn:microsoft.com/office/officeart/2005/8/layout/lProcess2"/>
    <dgm:cxn modelId="{4B6FB253-6849-4CFF-8F01-9B2E23FF9658}" type="presParOf" srcId="{912E04FA-FBAE-4719-BE55-81BDF33EA878}" destId="{8CFCB270-3EEB-4543-A790-4E45ECE3C9D5}" srcOrd="1" destOrd="0" presId="urn:microsoft.com/office/officeart/2005/8/layout/lProcess2"/>
    <dgm:cxn modelId="{2FE5102C-738D-4458-8817-525D980C665C}" type="presParOf" srcId="{912E04FA-FBAE-4719-BE55-81BDF33EA878}" destId="{206E6DBF-AA78-41F8-83F9-F5D5D857DF60}"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3EC958F-DED6-40D5-BA2C-356AC51E9C22}" type="doc">
      <dgm:prSet loTypeId="urn:microsoft.com/office/officeart/2005/8/layout/lProcess2" loCatId="list" qsTypeId="urn:microsoft.com/office/officeart/2005/8/quickstyle/simple1" qsCatId="simple" csTypeId="urn:microsoft.com/office/officeart/2005/8/colors/accent0_1" csCatId="mainScheme" phldr="1"/>
      <dgm:spPr/>
      <dgm:t>
        <a:bodyPr/>
        <a:lstStyle/>
        <a:p>
          <a:endParaRPr lang="en-US"/>
        </a:p>
      </dgm:t>
    </dgm:pt>
    <dgm:pt modelId="{231D59F1-1302-43B5-8500-73CDECD44BB5}">
      <dgm:prSet phldrT="[Texto]"/>
      <dgm:spPr>
        <a:solidFill>
          <a:srgbClr val="FFC000"/>
        </a:solidFill>
      </dgm:spPr>
      <dgm:t>
        <a:bodyPr/>
        <a:lstStyle/>
        <a:p>
          <a:r>
            <a:rPr lang="es-MX" dirty="0" err="1" smtClean="0"/>
            <a:t>Why</a:t>
          </a:r>
          <a:r>
            <a:rPr lang="es-MX" dirty="0" smtClean="0"/>
            <a:t> </a:t>
          </a:r>
          <a:endParaRPr lang="en-US" dirty="0"/>
        </a:p>
      </dgm:t>
    </dgm:pt>
    <dgm:pt modelId="{FB80E123-F679-4818-84FF-36EC365011B5}" type="parTrans" cxnId="{4D071533-CC04-4A0D-8E28-D4896C9F0D5B}">
      <dgm:prSet/>
      <dgm:spPr/>
      <dgm:t>
        <a:bodyPr/>
        <a:lstStyle/>
        <a:p>
          <a:endParaRPr lang="en-US"/>
        </a:p>
      </dgm:t>
    </dgm:pt>
    <dgm:pt modelId="{BB01D1C1-E186-4FA4-A23A-3880A2DA5B3F}" type="sibTrans" cxnId="{4D071533-CC04-4A0D-8E28-D4896C9F0D5B}">
      <dgm:prSet/>
      <dgm:spPr/>
      <dgm:t>
        <a:bodyPr/>
        <a:lstStyle/>
        <a:p>
          <a:endParaRPr lang="en-US"/>
        </a:p>
      </dgm:t>
    </dgm:pt>
    <dgm:pt modelId="{4F46A018-6953-4BF9-8557-0E7D5BBCEB8B}">
      <dgm:prSet phldrT="[Texto]"/>
      <dgm:spPr/>
      <dgm:t>
        <a:bodyPr/>
        <a:lstStyle/>
        <a:p>
          <a:r>
            <a:rPr lang="es-MX" dirty="0" err="1" smtClean="0"/>
            <a:t>Enhance</a:t>
          </a:r>
          <a:endParaRPr lang="es-MX" dirty="0" smtClean="0"/>
        </a:p>
        <a:p>
          <a:r>
            <a:rPr lang="es-MX" dirty="0" err="1" smtClean="0"/>
            <a:t>The</a:t>
          </a:r>
          <a:r>
            <a:rPr lang="es-MX" dirty="0" smtClean="0"/>
            <a:t>  </a:t>
          </a:r>
        </a:p>
        <a:p>
          <a:r>
            <a:rPr lang="es-MX" dirty="0" smtClean="0"/>
            <a:t>Learning </a:t>
          </a:r>
          <a:endParaRPr lang="en-US" dirty="0"/>
        </a:p>
      </dgm:t>
    </dgm:pt>
    <dgm:pt modelId="{DE960618-97A0-4EAD-81FD-7C8B7AE99062}" type="parTrans" cxnId="{90C065DC-0E66-4284-A0D8-A6FE11B00FCB}">
      <dgm:prSet/>
      <dgm:spPr/>
      <dgm:t>
        <a:bodyPr/>
        <a:lstStyle/>
        <a:p>
          <a:endParaRPr lang="en-US"/>
        </a:p>
      </dgm:t>
    </dgm:pt>
    <dgm:pt modelId="{DB12F70D-C0C8-4778-828B-0DAE3BE33666}" type="sibTrans" cxnId="{90C065DC-0E66-4284-A0D8-A6FE11B00FCB}">
      <dgm:prSet/>
      <dgm:spPr/>
      <dgm:t>
        <a:bodyPr/>
        <a:lstStyle/>
        <a:p>
          <a:endParaRPr lang="en-US"/>
        </a:p>
      </dgm:t>
    </dgm:pt>
    <dgm:pt modelId="{4FD2EE59-6969-4101-B046-392987D6EEBB}">
      <dgm:prSet phldrT="[Texto]"/>
      <dgm:spPr/>
      <dgm:t>
        <a:bodyPr/>
        <a:lstStyle/>
        <a:p>
          <a:r>
            <a:rPr lang="es-MX" dirty="0" err="1" smtClean="0"/>
            <a:t>Student-based</a:t>
          </a:r>
          <a:r>
            <a:rPr lang="es-MX" dirty="0" smtClean="0"/>
            <a:t> </a:t>
          </a:r>
          <a:r>
            <a:rPr lang="es-MX" dirty="0" err="1" smtClean="0"/>
            <a:t>learning</a:t>
          </a:r>
          <a:endParaRPr lang="en-US" dirty="0"/>
        </a:p>
      </dgm:t>
    </dgm:pt>
    <dgm:pt modelId="{2D573A8D-D75C-4242-A5C1-81F3EA5DD682}" type="parTrans" cxnId="{06B5EF93-B14A-435F-9586-07116D1CA6E3}">
      <dgm:prSet/>
      <dgm:spPr/>
      <dgm:t>
        <a:bodyPr/>
        <a:lstStyle/>
        <a:p>
          <a:endParaRPr lang="en-US"/>
        </a:p>
      </dgm:t>
    </dgm:pt>
    <dgm:pt modelId="{D12B967A-A7E3-427D-B5F3-93B1640BEE53}" type="sibTrans" cxnId="{06B5EF93-B14A-435F-9586-07116D1CA6E3}">
      <dgm:prSet/>
      <dgm:spPr/>
      <dgm:t>
        <a:bodyPr/>
        <a:lstStyle/>
        <a:p>
          <a:endParaRPr lang="en-US"/>
        </a:p>
      </dgm:t>
    </dgm:pt>
    <dgm:pt modelId="{58F06CA5-0A6F-46FE-89BE-001DB943D566}">
      <dgm:prSet phldrT="[Texto]"/>
      <dgm:spPr/>
      <dgm:t>
        <a:bodyPr/>
        <a:lstStyle/>
        <a:p>
          <a:r>
            <a:rPr lang="es-MX" dirty="0" err="1" smtClean="0"/>
            <a:t>Who</a:t>
          </a:r>
          <a:r>
            <a:rPr lang="es-MX" dirty="0" smtClean="0"/>
            <a:t> </a:t>
          </a:r>
          <a:endParaRPr lang="en-US" dirty="0"/>
        </a:p>
      </dgm:t>
    </dgm:pt>
    <dgm:pt modelId="{EA0DB146-35DA-4B87-9FF6-53675B0BC10D}" type="parTrans" cxnId="{A694AB8E-F276-41D3-A4B9-C37272EC0E3C}">
      <dgm:prSet/>
      <dgm:spPr/>
      <dgm:t>
        <a:bodyPr/>
        <a:lstStyle/>
        <a:p>
          <a:endParaRPr lang="en-US"/>
        </a:p>
      </dgm:t>
    </dgm:pt>
    <dgm:pt modelId="{AF2CF475-0026-4F99-ABB3-838FF28CFB03}" type="sibTrans" cxnId="{A694AB8E-F276-41D3-A4B9-C37272EC0E3C}">
      <dgm:prSet/>
      <dgm:spPr/>
      <dgm:t>
        <a:bodyPr/>
        <a:lstStyle/>
        <a:p>
          <a:endParaRPr lang="en-US"/>
        </a:p>
      </dgm:t>
    </dgm:pt>
    <dgm:pt modelId="{C504338D-9438-4E27-8F3D-5917ED27F533}">
      <dgm:prSet phldrT="[Texto]"/>
      <dgm:spPr/>
      <dgm:t>
        <a:bodyPr/>
        <a:lstStyle/>
        <a:p>
          <a:r>
            <a:rPr lang="es-MX" dirty="0" err="1" smtClean="0"/>
            <a:t>Teachers</a:t>
          </a:r>
          <a:r>
            <a:rPr lang="es-MX" dirty="0" smtClean="0"/>
            <a:t> </a:t>
          </a:r>
          <a:endParaRPr lang="en-US" dirty="0"/>
        </a:p>
      </dgm:t>
    </dgm:pt>
    <dgm:pt modelId="{C552E367-487C-43D5-9CC1-19A609CBFDA1}" type="parTrans" cxnId="{77BFC31F-A883-4B23-A204-538E163E1D37}">
      <dgm:prSet/>
      <dgm:spPr/>
      <dgm:t>
        <a:bodyPr/>
        <a:lstStyle/>
        <a:p>
          <a:endParaRPr lang="en-US"/>
        </a:p>
      </dgm:t>
    </dgm:pt>
    <dgm:pt modelId="{89BDA1B5-C5FB-463A-8070-1B539E77FD43}" type="sibTrans" cxnId="{77BFC31F-A883-4B23-A204-538E163E1D37}">
      <dgm:prSet/>
      <dgm:spPr/>
      <dgm:t>
        <a:bodyPr/>
        <a:lstStyle/>
        <a:p>
          <a:endParaRPr lang="en-US"/>
        </a:p>
      </dgm:t>
    </dgm:pt>
    <dgm:pt modelId="{54EC5397-81D3-41D2-BE2F-C89F81289392}">
      <dgm:prSet phldrT="[Texto]"/>
      <dgm:spPr/>
      <dgm:t>
        <a:bodyPr/>
        <a:lstStyle/>
        <a:p>
          <a:r>
            <a:rPr lang="es-MX" dirty="0" err="1" smtClean="0"/>
            <a:t>Community</a:t>
          </a:r>
          <a:r>
            <a:rPr lang="es-MX" dirty="0" smtClean="0"/>
            <a:t>-</a:t>
          </a:r>
        </a:p>
        <a:p>
          <a:r>
            <a:rPr lang="es-MX" dirty="0" err="1" smtClean="0"/>
            <a:t>Based</a:t>
          </a:r>
          <a:r>
            <a:rPr lang="es-MX" dirty="0" smtClean="0"/>
            <a:t> </a:t>
          </a:r>
          <a:endParaRPr lang="en-US" dirty="0"/>
        </a:p>
      </dgm:t>
    </dgm:pt>
    <dgm:pt modelId="{FA28EC51-EDA8-4EC7-ADD3-DEA3A1D101C5}" type="parTrans" cxnId="{D738EF94-5728-4B5B-9645-D3BE16E5077C}">
      <dgm:prSet/>
      <dgm:spPr/>
      <dgm:t>
        <a:bodyPr/>
        <a:lstStyle/>
        <a:p>
          <a:endParaRPr lang="en-US"/>
        </a:p>
      </dgm:t>
    </dgm:pt>
    <dgm:pt modelId="{FAA5490D-8349-40F6-9F8C-015713270897}" type="sibTrans" cxnId="{D738EF94-5728-4B5B-9645-D3BE16E5077C}">
      <dgm:prSet/>
      <dgm:spPr/>
      <dgm:t>
        <a:bodyPr/>
        <a:lstStyle/>
        <a:p>
          <a:endParaRPr lang="en-US"/>
        </a:p>
      </dgm:t>
    </dgm:pt>
    <dgm:pt modelId="{CEF6B777-16F3-4477-B8FD-6EB8F0B2738A}">
      <dgm:prSet phldrT="[Texto]"/>
      <dgm:spPr>
        <a:solidFill>
          <a:srgbClr val="00FFFF"/>
        </a:solidFill>
      </dgm:spPr>
      <dgm:t>
        <a:bodyPr/>
        <a:lstStyle/>
        <a:p>
          <a:r>
            <a:rPr lang="es-MX" dirty="0" err="1" smtClean="0"/>
            <a:t>Where</a:t>
          </a:r>
          <a:r>
            <a:rPr lang="es-MX" dirty="0" smtClean="0"/>
            <a:t> </a:t>
          </a:r>
          <a:endParaRPr lang="en-US" dirty="0"/>
        </a:p>
      </dgm:t>
    </dgm:pt>
    <dgm:pt modelId="{CAAD88FC-BFD5-4639-BFB3-A40E57E72B32}" type="parTrans" cxnId="{2209CAEF-A6D0-4F8D-A44C-B7CB5B63BEEB}">
      <dgm:prSet/>
      <dgm:spPr/>
      <dgm:t>
        <a:bodyPr/>
        <a:lstStyle/>
        <a:p>
          <a:endParaRPr lang="en-US"/>
        </a:p>
      </dgm:t>
    </dgm:pt>
    <dgm:pt modelId="{D1B722FC-0DEE-4115-BADE-50E97F2638EF}" type="sibTrans" cxnId="{2209CAEF-A6D0-4F8D-A44C-B7CB5B63BEEB}">
      <dgm:prSet/>
      <dgm:spPr/>
      <dgm:t>
        <a:bodyPr/>
        <a:lstStyle/>
        <a:p>
          <a:endParaRPr lang="en-US"/>
        </a:p>
      </dgm:t>
    </dgm:pt>
    <dgm:pt modelId="{A506146D-9780-4246-B266-4B2F129786A5}">
      <dgm:prSet phldrT="[Texto]"/>
      <dgm:spPr/>
      <dgm:t>
        <a:bodyPr/>
        <a:lstStyle/>
        <a:p>
          <a:r>
            <a:rPr lang="es-MX" dirty="0" err="1" smtClean="0"/>
            <a:t>Classrooms</a:t>
          </a:r>
          <a:r>
            <a:rPr lang="es-MX" dirty="0" smtClean="0"/>
            <a:t> </a:t>
          </a:r>
          <a:endParaRPr lang="en-US" dirty="0"/>
        </a:p>
      </dgm:t>
    </dgm:pt>
    <dgm:pt modelId="{C9185422-F5D5-4020-97A0-D293B862A89F}" type="parTrans" cxnId="{B1C1D83D-EC88-41C9-8099-401122BB7903}">
      <dgm:prSet/>
      <dgm:spPr/>
      <dgm:t>
        <a:bodyPr/>
        <a:lstStyle/>
        <a:p>
          <a:endParaRPr lang="en-US"/>
        </a:p>
      </dgm:t>
    </dgm:pt>
    <dgm:pt modelId="{E660F082-B4A4-4448-90FD-118B1033D54F}" type="sibTrans" cxnId="{B1C1D83D-EC88-41C9-8099-401122BB7903}">
      <dgm:prSet/>
      <dgm:spPr/>
      <dgm:t>
        <a:bodyPr/>
        <a:lstStyle/>
        <a:p>
          <a:endParaRPr lang="en-US"/>
        </a:p>
      </dgm:t>
    </dgm:pt>
    <dgm:pt modelId="{7DAF38A1-08E6-4491-9F29-1C4450F8C698}">
      <dgm:prSet phldrT="[Texto]"/>
      <dgm:spPr/>
      <dgm:t>
        <a:bodyPr/>
        <a:lstStyle/>
        <a:p>
          <a:r>
            <a:rPr lang="es-MX" dirty="0" err="1" smtClean="0"/>
            <a:t>Other</a:t>
          </a:r>
          <a:r>
            <a:rPr lang="es-MX" dirty="0" smtClean="0"/>
            <a:t> </a:t>
          </a:r>
          <a:r>
            <a:rPr lang="es-MX" dirty="0" err="1" smtClean="0"/>
            <a:t>contexts</a:t>
          </a:r>
          <a:r>
            <a:rPr lang="es-MX" dirty="0" smtClean="0"/>
            <a:t> </a:t>
          </a:r>
          <a:r>
            <a:rPr lang="es-MX" dirty="0" err="1" smtClean="0"/>
            <a:t>where</a:t>
          </a:r>
          <a:r>
            <a:rPr lang="es-MX" dirty="0" smtClean="0"/>
            <a:t> Learning </a:t>
          </a:r>
          <a:r>
            <a:rPr lang="es-MX" dirty="0" err="1" smtClean="0"/>
            <a:t>occurs</a:t>
          </a:r>
          <a:r>
            <a:rPr lang="es-MX" dirty="0" smtClean="0"/>
            <a:t> </a:t>
          </a:r>
          <a:endParaRPr lang="en-US" dirty="0"/>
        </a:p>
      </dgm:t>
    </dgm:pt>
    <dgm:pt modelId="{1E420C41-5BBB-44FA-A9F5-DFCFD1A4B809}" type="parTrans" cxnId="{63367B09-F73D-4C19-A1F0-C32D8EF6A4D1}">
      <dgm:prSet/>
      <dgm:spPr/>
      <dgm:t>
        <a:bodyPr/>
        <a:lstStyle/>
        <a:p>
          <a:endParaRPr lang="en-US"/>
        </a:p>
      </dgm:t>
    </dgm:pt>
    <dgm:pt modelId="{24868381-6A53-4E30-A7F8-52BF5F2A9719}" type="sibTrans" cxnId="{63367B09-F73D-4C19-A1F0-C32D8EF6A4D1}">
      <dgm:prSet/>
      <dgm:spPr/>
      <dgm:t>
        <a:bodyPr/>
        <a:lstStyle/>
        <a:p>
          <a:endParaRPr lang="en-US"/>
        </a:p>
      </dgm:t>
    </dgm:pt>
    <dgm:pt modelId="{E4D6F981-DDC3-4267-A259-17007A277108}" type="pres">
      <dgm:prSet presAssocID="{A3EC958F-DED6-40D5-BA2C-356AC51E9C22}" presName="theList" presStyleCnt="0">
        <dgm:presLayoutVars>
          <dgm:dir/>
          <dgm:animLvl val="lvl"/>
          <dgm:resizeHandles val="exact"/>
        </dgm:presLayoutVars>
      </dgm:prSet>
      <dgm:spPr/>
      <dgm:t>
        <a:bodyPr/>
        <a:lstStyle/>
        <a:p>
          <a:endParaRPr lang="en-US"/>
        </a:p>
      </dgm:t>
    </dgm:pt>
    <dgm:pt modelId="{B705914E-7CD2-41A2-9CA3-A87FE38F9DB0}" type="pres">
      <dgm:prSet presAssocID="{231D59F1-1302-43B5-8500-73CDECD44BB5}" presName="compNode" presStyleCnt="0"/>
      <dgm:spPr/>
    </dgm:pt>
    <dgm:pt modelId="{6F81E41D-E35B-40C4-9957-39771E012F72}" type="pres">
      <dgm:prSet presAssocID="{231D59F1-1302-43B5-8500-73CDECD44BB5}" presName="aNode" presStyleLbl="bgShp" presStyleIdx="0" presStyleCnt="3"/>
      <dgm:spPr/>
      <dgm:t>
        <a:bodyPr/>
        <a:lstStyle/>
        <a:p>
          <a:endParaRPr lang="en-US"/>
        </a:p>
      </dgm:t>
    </dgm:pt>
    <dgm:pt modelId="{45BDB8BA-3708-4C6B-81D2-09262E2E6690}" type="pres">
      <dgm:prSet presAssocID="{231D59F1-1302-43B5-8500-73CDECD44BB5}" presName="textNode" presStyleLbl="bgShp" presStyleIdx="0" presStyleCnt="3"/>
      <dgm:spPr/>
      <dgm:t>
        <a:bodyPr/>
        <a:lstStyle/>
        <a:p>
          <a:endParaRPr lang="en-US"/>
        </a:p>
      </dgm:t>
    </dgm:pt>
    <dgm:pt modelId="{E1DDD6BC-9D6B-4A06-9C70-24301E493C6C}" type="pres">
      <dgm:prSet presAssocID="{231D59F1-1302-43B5-8500-73CDECD44BB5}" presName="compChildNode" presStyleCnt="0"/>
      <dgm:spPr/>
    </dgm:pt>
    <dgm:pt modelId="{17DCC3A0-9CC9-40B9-85BC-83D4F87DF4FE}" type="pres">
      <dgm:prSet presAssocID="{231D59F1-1302-43B5-8500-73CDECD44BB5}" presName="theInnerList" presStyleCnt="0"/>
      <dgm:spPr/>
    </dgm:pt>
    <dgm:pt modelId="{5D7CE5D7-37FD-4FBB-A7CA-A716AFD234D5}" type="pres">
      <dgm:prSet presAssocID="{4F46A018-6953-4BF9-8557-0E7D5BBCEB8B}" presName="childNode" presStyleLbl="node1" presStyleIdx="0" presStyleCnt="6">
        <dgm:presLayoutVars>
          <dgm:bulletEnabled val="1"/>
        </dgm:presLayoutVars>
      </dgm:prSet>
      <dgm:spPr/>
      <dgm:t>
        <a:bodyPr/>
        <a:lstStyle/>
        <a:p>
          <a:endParaRPr lang="en-US"/>
        </a:p>
      </dgm:t>
    </dgm:pt>
    <dgm:pt modelId="{329ED4E2-2186-41B7-AD77-CD95A6E3B733}" type="pres">
      <dgm:prSet presAssocID="{4F46A018-6953-4BF9-8557-0E7D5BBCEB8B}" presName="aSpace2" presStyleCnt="0"/>
      <dgm:spPr/>
    </dgm:pt>
    <dgm:pt modelId="{50202A41-A2B2-4C47-A3EA-1F3D1A39BB24}" type="pres">
      <dgm:prSet presAssocID="{4FD2EE59-6969-4101-B046-392987D6EEBB}" presName="childNode" presStyleLbl="node1" presStyleIdx="1" presStyleCnt="6">
        <dgm:presLayoutVars>
          <dgm:bulletEnabled val="1"/>
        </dgm:presLayoutVars>
      </dgm:prSet>
      <dgm:spPr/>
      <dgm:t>
        <a:bodyPr/>
        <a:lstStyle/>
        <a:p>
          <a:endParaRPr lang="en-US"/>
        </a:p>
      </dgm:t>
    </dgm:pt>
    <dgm:pt modelId="{B3CC400B-BE4F-4091-A0CD-C054B4293357}" type="pres">
      <dgm:prSet presAssocID="{231D59F1-1302-43B5-8500-73CDECD44BB5}" presName="aSpace" presStyleCnt="0"/>
      <dgm:spPr/>
    </dgm:pt>
    <dgm:pt modelId="{6BE9160F-ECFB-45E6-AA4F-F00573FBCF7E}" type="pres">
      <dgm:prSet presAssocID="{58F06CA5-0A6F-46FE-89BE-001DB943D566}" presName="compNode" presStyleCnt="0"/>
      <dgm:spPr/>
    </dgm:pt>
    <dgm:pt modelId="{53D7AE98-76CB-4BF1-879D-6F805527640D}" type="pres">
      <dgm:prSet presAssocID="{58F06CA5-0A6F-46FE-89BE-001DB943D566}" presName="aNode" presStyleLbl="bgShp" presStyleIdx="1" presStyleCnt="3"/>
      <dgm:spPr/>
      <dgm:t>
        <a:bodyPr/>
        <a:lstStyle/>
        <a:p>
          <a:endParaRPr lang="en-US"/>
        </a:p>
      </dgm:t>
    </dgm:pt>
    <dgm:pt modelId="{3C15BBDD-41B4-4CA2-A3E4-A7D163C2E9F7}" type="pres">
      <dgm:prSet presAssocID="{58F06CA5-0A6F-46FE-89BE-001DB943D566}" presName="textNode" presStyleLbl="bgShp" presStyleIdx="1" presStyleCnt="3"/>
      <dgm:spPr/>
      <dgm:t>
        <a:bodyPr/>
        <a:lstStyle/>
        <a:p>
          <a:endParaRPr lang="en-US"/>
        </a:p>
      </dgm:t>
    </dgm:pt>
    <dgm:pt modelId="{C1D9FB45-3B47-46BF-96FA-2E617C1D159D}" type="pres">
      <dgm:prSet presAssocID="{58F06CA5-0A6F-46FE-89BE-001DB943D566}" presName="compChildNode" presStyleCnt="0"/>
      <dgm:spPr/>
    </dgm:pt>
    <dgm:pt modelId="{DC886350-0488-42C6-9FCE-7FCBC2A370F3}" type="pres">
      <dgm:prSet presAssocID="{58F06CA5-0A6F-46FE-89BE-001DB943D566}" presName="theInnerList" presStyleCnt="0"/>
      <dgm:spPr/>
    </dgm:pt>
    <dgm:pt modelId="{CB876B1D-BB0C-4FD1-BE8A-7912F466980A}" type="pres">
      <dgm:prSet presAssocID="{C504338D-9438-4E27-8F3D-5917ED27F533}" presName="childNode" presStyleLbl="node1" presStyleIdx="2" presStyleCnt="6">
        <dgm:presLayoutVars>
          <dgm:bulletEnabled val="1"/>
        </dgm:presLayoutVars>
      </dgm:prSet>
      <dgm:spPr/>
      <dgm:t>
        <a:bodyPr/>
        <a:lstStyle/>
        <a:p>
          <a:endParaRPr lang="en-US"/>
        </a:p>
      </dgm:t>
    </dgm:pt>
    <dgm:pt modelId="{F7D5E439-5BE8-4BBF-96FC-3C8CF6E0962D}" type="pres">
      <dgm:prSet presAssocID="{C504338D-9438-4E27-8F3D-5917ED27F533}" presName="aSpace2" presStyleCnt="0"/>
      <dgm:spPr/>
    </dgm:pt>
    <dgm:pt modelId="{20E5FBD3-8384-4050-BC65-2F7E40AEE298}" type="pres">
      <dgm:prSet presAssocID="{54EC5397-81D3-41D2-BE2F-C89F81289392}" presName="childNode" presStyleLbl="node1" presStyleIdx="3" presStyleCnt="6">
        <dgm:presLayoutVars>
          <dgm:bulletEnabled val="1"/>
        </dgm:presLayoutVars>
      </dgm:prSet>
      <dgm:spPr/>
      <dgm:t>
        <a:bodyPr/>
        <a:lstStyle/>
        <a:p>
          <a:endParaRPr lang="en-US"/>
        </a:p>
      </dgm:t>
    </dgm:pt>
    <dgm:pt modelId="{27127129-54FD-4DE9-A9BC-EE4745319798}" type="pres">
      <dgm:prSet presAssocID="{58F06CA5-0A6F-46FE-89BE-001DB943D566}" presName="aSpace" presStyleCnt="0"/>
      <dgm:spPr/>
    </dgm:pt>
    <dgm:pt modelId="{BC2E4872-3DD0-4236-BC4A-852C87A5DE15}" type="pres">
      <dgm:prSet presAssocID="{CEF6B777-16F3-4477-B8FD-6EB8F0B2738A}" presName="compNode" presStyleCnt="0"/>
      <dgm:spPr/>
    </dgm:pt>
    <dgm:pt modelId="{BD7F90C9-7DE0-4096-BB93-188AAF04E738}" type="pres">
      <dgm:prSet presAssocID="{CEF6B777-16F3-4477-B8FD-6EB8F0B2738A}" presName="aNode" presStyleLbl="bgShp" presStyleIdx="2" presStyleCnt="3"/>
      <dgm:spPr/>
      <dgm:t>
        <a:bodyPr/>
        <a:lstStyle/>
        <a:p>
          <a:endParaRPr lang="en-US"/>
        </a:p>
      </dgm:t>
    </dgm:pt>
    <dgm:pt modelId="{E34AFB8A-C292-4812-A9BD-8F325065CA0C}" type="pres">
      <dgm:prSet presAssocID="{CEF6B777-16F3-4477-B8FD-6EB8F0B2738A}" presName="textNode" presStyleLbl="bgShp" presStyleIdx="2" presStyleCnt="3"/>
      <dgm:spPr/>
      <dgm:t>
        <a:bodyPr/>
        <a:lstStyle/>
        <a:p>
          <a:endParaRPr lang="en-US"/>
        </a:p>
      </dgm:t>
    </dgm:pt>
    <dgm:pt modelId="{056FAB03-DBD5-4D43-B185-F8F42102CF48}" type="pres">
      <dgm:prSet presAssocID="{CEF6B777-16F3-4477-B8FD-6EB8F0B2738A}" presName="compChildNode" presStyleCnt="0"/>
      <dgm:spPr/>
    </dgm:pt>
    <dgm:pt modelId="{591843DF-FA2F-43A9-808A-D8B042679665}" type="pres">
      <dgm:prSet presAssocID="{CEF6B777-16F3-4477-B8FD-6EB8F0B2738A}" presName="theInnerList" presStyleCnt="0"/>
      <dgm:spPr/>
    </dgm:pt>
    <dgm:pt modelId="{4D1A81AF-9DB6-498E-838E-48D872679580}" type="pres">
      <dgm:prSet presAssocID="{A506146D-9780-4246-B266-4B2F129786A5}" presName="childNode" presStyleLbl="node1" presStyleIdx="4" presStyleCnt="6">
        <dgm:presLayoutVars>
          <dgm:bulletEnabled val="1"/>
        </dgm:presLayoutVars>
      </dgm:prSet>
      <dgm:spPr/>
      <dgm:t>
        <a:bodyPr/>
        <a:lstStyle/>
        <a:p>
          <a:endParaRPr lang="en-US"/>
        </a:p>
      </dgm:t>
    </dgm:pt>
    <dgm:pt modelId="{EBA4DB16-ACC5-4E4D-B08D-100BCA71CF22}" type="pres">
      <dgm:prSet presAssocID="{A506146D-9780-4246-B266-4B2F129786A5}" presName="aSpace2" presStyleCnt="0"/>
      <dgm:spPr/>
    </dgm:pt>
    <dgm:pt modelId="{B598A9FE-E718-4313-9D3C-A148134D2724}" type="pres">
      <dgm:prSet presAssocID="{7DAF38A1-08E6-4491-9F29-1C4450F8C698}" presName="childNode" presStyleLbl="node1" presStyleIdx="5" presStyleCnt="6">
        <dgm:presLayoutVars>
          <dgm:bulletEnabled val="1"/>
        </dgm:presLayoutVars>
      </dgm:prSet>
      <dgm:spPr/>
      <dgm:t>
        <a:bodyPr/>
        <a:lstStyle/>
        <a:p>
          <a:endParaRPr lang="en-US"/>
        </a:p>
      </dgm:t>
    </dgm:pt>
  </dgm:ptLst>
  <dgm:cxnLst>
    <dgm:cxn modelId="{B2EE4C24-8291-46C1-8326-6009F5B8B77F}" type="presOf" srcId="{A506146D-9780-4246-B266-4B2F129786A5}" destId="{4D1A81AF-9DB6-498E-838E-48D872679580}" srcOrd="0" destOrd="0" presId="urn:microsoft.com/office/officeart/2005/8/layout/lProcess2"/>
    <dgm:cxn modelId="{90C065DC-0E66-4284-A0D8-A6FE11B00FCB}" srcId="{231D59F1-1302-43B5-8500-73CDECD44BB5}" destId="{4F46A018-6953-4BF9-8557-0E7D5BBCEB8B}" srcOrd="0" destOrd="0" parTransId="{DE960618-97A0-4EAD-81FD-7C8B7AE99062}" sibTransId="{DB12F70D-C0C8-4778-828B-0DAE3BE33666}"/>
    <dgm:cxn modelId="{7136AE09-4718-43AB-B9E1-F31A4DEA1139}" type="presOf" srcId="{231D59F1-1302-43B5-8500-73CDECD44BB5}" destId="{45BDB8BA-3708-4C6B-81D2-09262E2E6690}" srcOrd="1" destOrd="0" presId="urn:microsoft.com/office/officeart/2005/8/layout/lProcess2"/>
    <dgm:cxn modelId="{307ED0BA-2230-4732-9743-F6469F00DDE5}" type="presOf" srcId="{4F46A018-6953-4BF9-8557-0E7D5BBCEB8B}" destId="{5D7CE5D7-37FD-4FBB-A7CA-A716AFD234D5}" srcOrd="0" destOrd="0" presId="urn:microsoft.com/office/officeart/2005/8/layout/lProcess2"/>
    <dgm:cxn modelId="{F031634B-AE4B-4B6D-BC11-569CB5FFBAD9}" type="presOf" srcId="{4FD2EE59-6969-4101-B046-392987D6EEBB}" destId="{50202A41-A2B2-4C47-A3EA-1F3D1A39BB24}" srcOrd="0" destOrd="0" presId="urn:microsoft.com/office/officeart/2005/8/layout/lProcess2"/>
    <dgm:cxn modelId="{2DFE6D37-61E5-4865-9228-F7C8E7ED05D4}" type="presOf" srcId="{231D59F1-1302-43B5-8500-73CDECD44BB5}" destId="{6F81E41D-E35B-40C4-9957-39771E012F72}" srcOrd="0" destOrd="0" presId="urn:microsoft.com/office/officeart/2005/8/layout/lProcess2"/>
    <dgm:cxn modelId="{06B5EF93-B14A-435F-9586-07116D1CA6E3}" srcId="{231D59F1-1302-43B5-8500-73CDECD44BB5}" destId="{4FD2EE59-6969-4101-B046-392987D6EEBB}" srcOrd="1" destOrd="0" parTransId="{2D573A8D-D75C-4242-A5C1-81F3EA5DD682}" sibTransId="{D12B967A-A7E3-427D-B5F3-93B1640BEE53}"/>
    <dgm:cxn modelId="{A694AB8E-F276-41D3-A4B9-C37272EC0E3C}" srcId="{A3EC958F-DED6-40D5-BA2C-356AC51E9C22}" destId="{58F06CA5-0A6F-46FE-89BE-001DB943D566}" srcOrd="1" destOrd="0" parTransId="{EA0DB146-35DA-4B87-9FF6-53675B0BC10D}" sibTransId="{AF2CF475-0026-4F99-ABB3-838FF28CFB03}"/>
    <dgm:cxn modelId="{B1C1D83D-EC88-41C9-8099-401122BB7903}" srcId="{CEF6B777-16F3-4477-B8FD-6EB8F0B2738A}" destId="{A506146D-9780-4246-B266-4B2F129786A5}" srcOrd="0" destOrd="0" parTransId="{C9185422-F5D5-4020-97A0-D293B862A89F}" sibTransId="{E660F082-B4A4-4448-90FD-118B1033D54F}"/>
    <dgm:cxn modelId="{3520B0A3-1D60-4BA5-ACDE-A671F1541121}" type="presOf" srcId="{54EC5397-81D3-41D2-BE2F-C89F81289392}" destId="{20E5FBD3-8384-4050-BC65-2F7E40AEE298}" srcOrd="0" destOrd="0" presId="urn:microsoft.com/office/officeart/2005/8/layout/lProcess2"/>
    <dgm:cxn modelId="{4D071533-CC04-4A0D-8E28-D4896C9F0D5B}" srcId="{A3EC958F-DED6-40D5-BA2C-356AC51E9C22}" destId="{231D59F1-1302-43B5-8500-73CDECD44BB5}" srcOrd="0" destOrd="0" parTransId="{FB80E123-F679-4818-84FF-36EC365011B5}" sibTransId="{BB01D1C1-E186-4FA4-A23A-3880A2DA5B3F}"/>
    <dgm:cxn modelId="{C3E04009-6079-4D68-8B80-4D96B77ACFFD}" type="presOf" srcId="{A3EC958F-DED6-40D5-BA2C-356AC51E9C22}" destId="{E4D6F981-DDC3-4267-A259-17007A277108}" srcOrd="0" destOrd="0" presId="urn:microsoft.com/office/officeart/2005/8/layout/lProcess2"/>
    <dgm:cxn modelId="{4F03A1B8-5DA7-487F-A1D1-A31C6AEAC352}" type="presOf" srcId="{58F06CA5-0A6F-46FE-89BE-001DB943D566}" destId="{53D7AE98-76CB-4BF1-879D-6F805527640D}" srcOrd="0" destOrd="0" presId="urn:microsoft.com/office/officeart/2005/8/layout/lProcess2"/>
    <dgm:cxn modelId="{63367B09-F73D-4C19-A1F0-C32D8EF6A4D1}" srcId="{CEF6B777-16F3-4477-B8FD-6EB8F0B2738A}" destId="{7DAF38A1-08E6-4491-9F29-1C4450F8C698}" srcOrd="1" destOrd="0" parTransId="{1E420C41-5BBB-44FA-A9F5-DFCFD1A4B809}" sibTransId="{24868381-6A53-4E30-A7F8-52BF5F2A9719}"/>
    <dgm:cxn modelId="{DD2C91FE-E898-446C-9AB9-7D44D091211A}" type="presOf" srcId="{CEF6B777-16F3-4477-B8FD-6EB8F0B2738A}" destId="{E34AFB8A-C292-4812-A9BD-8F325065CA0C}" srcOrd="1" destOrd="0" presId="urn:microsoft.com/office/officeart/2005/8/layout/lProcess2"/>
    <dgm:cxn modelId="{77BFC31F-A883-4B23-A204-538E163E1D37}" srcId="{58F06CA5-0A6F-46FE-89BE-001DB943D566}" destId="{C504338D-9438-4E27-8F3D-5917ED27F533}" srcOrd="0" destOrd="0" parTransId="{C552E367-487C-43D5-9CC1-19A609CBFDA1}" sibTransId="{89BDA1B5-C5FB-463A-8070-1B539E77FD43}"/>
    <dgm:cxn modelId="{D738EF94-5728-4B5B-9645-D3BE16E5077C}" srcId="{58F06CA5-0A6F-46FE-89BE-001DB943D566}" destId="{54EC5397-81D3-41D2-BE2F-C89F81289392}" srcOrd="1" destOrd="0" parTransId="{FA28EC51-EDA8-4EC7-ADD3-DEA3A1D101C5}" sibTransId="{FAA5490D-8349-40F6-9F8C-015713270897}"/>
    <dgm:cxn modelId="{DFEEFEC7-57D0-4203-8EC9-6DBB27F2BBDB}" type="presOf" srcId="{58F06CA5-0A6F-46FE-89BE-001DB943D566}" destId="{3C15BBDD-41B4-4CA2-A3E4-A7D163C2E9F7}" srcOrd="1" destOrd="0" presId="urn:microsoft.com/office/officeart/2005/8/layout/lProcess2"/>
    <dgm:cxn modelId="{2209CAEF-A6D0-4F8D-A44C-B7CB5B63BEEB}" srcId="{A3EC958F-DED6-40D5-BA2C-356AC51E9C22}" destId="{CEF6B777-16F3-4477-B8FD-6EB8F0B2738A}" srcOrd="2" destOrd="0" parTransId="{CAAD88FC-BFD5-4639-BFB3-A40E57E72B32}" sibTransId="{D1B722FC-0DEE-4115-BADE-50E97F2638EF}"/>
    <dgm:cxn modelId="{CB603278-5C2E-4E6F-B7CA-1808E1EFDD2A}" type="presOf" srcId="{7DAF38A1-08E6-4491-9F29-1C4450F8C698}" destId="{B598A9FE-E718-4313-9D3C-A148134D2724}" srcOrd="0" destOrd="0" presId="urn:microsoft.com/office/officeart/2005/8/layout/lProcess2"/>
    <dgm:cxn modelId="{DC9BD14B-58F6-4AFD-8983-53260C559396}" type="presOf" srcId="{C504338D-9438-4E27-8F3D-5917ED27F533}" destId="{CB876B1D-BB0C-4FD1-BE8A-7912F466980A}" srcOrd="0" destOrd="0" presId="urn:microsoft.com/office/officeart/2005/8/layout/lProcess2"/>
    <dgm:cxn modelId="{77ADAE48-B3D8-4F39-A97D-E97D5F82E27A}" type="presOf" srcId="{CEF6B777-16F3-4477-B8FD-6EB8F0B2738A}" destId="{BD7F90C9-7DE0-4096-BB93-188AAF04E738}" srcOrd="0" destOrd="0" presId="urn:microsoft.com/office/officeart/2005/8/layout/lProcess2"/>
    <dgm:cxn modelId="{ED1BB48E-80C6-43DB-AF2E-827B46D78046}" type="presParOf" srcId="{E4D6F981-DDC3-4267-A259-17007A277108}" destId="{B705914E-7CD2-41A2-9CA3-A87FE38F9DB0}" srcOrd="0" destOrd="0" presId="urn:microsoft.com/office/officeart/2005/8/layout/lProcess2"/>
    <dgm:cxn modelId="{15132DD8-906A-457D-B6A4-47ABB879936E}" type="presParOf" srcId="{B705914E-7CD2-41A2-9CA3-A87FE38F9DB0}" destId="{6F81E41D-E35B-40C4-9957-39771E012F72}" srcOrd="0" destOrd="0" presId="urn:microsoft.com/office/officeart/2005/8/layout/lProcess2"/>
    <dgm:cxn modelId="{93FC761B-E625-499D-829C-19814B15D00B}" type="presParOf" srcId="{B705914E-7CD2-41A2-9CA3-A87FE38F9DB0}" destId="{45BDB8BA-3708-4C6B-81D2-09262E2E6690}" srcOrd="1" destOrd="0" presId="urn:microsoft.com/office/officeart/2005/8/layout/lProcess2"/>
    <dgm:cxn modelId="{4398ED08-1519-4382-A1FC-AB12AAFD4278}" type="presParOf" srcId="{B705914E-7CD2-41A2-9CA3-A87FE38F9DB0}" destId="{E1DDD6BC-9D6B-4A06-9C70-24301E493C6C}" srcOrd="2" destOrd="0" presId="urn:microsoft.com/office/officeart/2005/8/layout/lProcess2"/>
    <dgm:cxn modelId="{DFC99D6C-06BB-480C-BDBA-701B2B4B4D28}" type="presParOf" srcId="{E1DDD6BC-9D6B-4A06-9C70-24301E493C6C}" destId="{17DCC3A0-9CC9-40B9-85BC-83D4F87DF4FE}" srcOrd="0" destOrd="0" presId="urn:microsoft.com/office/officeart/2005/8/layout/lProcess2"/>
    <dgm:cxn modelId="{F83F3F87-2E4F-4B7A-9CBA-7B3867054B8F}" type="presParOf" srcId="{17DCC3A0-9CC9-40B9-85BC-83D4F87DF4FE}" destId="{5D7CE5D7-37FD-4FBB-A7CA-A716AFD234D5}" srcOrd="0" destOrd="0" presId="urn:microsoft.com/office/officeart/2005/8/layout/lProcess2"/>
    <dgm:cxn modelId="{2B8F60CF-01C4-4D2E-A2B0-190BBD24D5BF}" type="presParOf" srcId="{17DCC3A0-9CC9-40B9-85BC-83D4F87DF4FE}" destId="{329ED4E2-2186-41B7-AD77-CD95A6E3B733}" srcOrd="1" destOrd="0" presId="urn:microsoft.com/office/officeart/2005/8/layout/lProcess2"/>
    <dgm:cxn modelId="{D7CF0421-2CC0-4FB8-8D21-6538D6FC0E3E}" type="presParOf" srcId="{17DCC3A0-9CC9-40B9-85BC-83D4F87DF4FE}" destId="{50202A41-A2B2-4C47-A3EA-1F3D1A39BB24}" srcOrd="2" destOrd="0" presId="urn:microsoft.com/office/officeart/2005/8/layout/lProcess2"/>
    <dgm:cxn modelId="{16CB93E8-1D3F-4D80-9413-5EB0EF1C8CEB}" type="presParOf" srcId="{E4D6F981-DDC3-4267-A259-17007A277108}" destId="{B3CC400B-BE4F-4091-A0CD-C054B4293357}" srcOrd="1" destOrd="0" presId="urn:microsoft.com/office/officeart/2005/8/layout/lProcess2"/>
    <dgm:cxn modelId="{AB06CD24-C91B-4768-98C3-716BF19A076A}" type="presParOf" srcId="{E4D6F981-DDC3-4267-A259-17007A277108}" destId="{6BE9160F-ECFB-45E6-AA4F-F00573FBCF7E}" srcOrd="2" destOrd="0" presId="urn:microsoft.com/office/officeart/2005/8/layout/lProcess2"/>
    <dgm:cxn modelId="{BC714E88-B042-4E0C-BED0-AF15B7AFA2EC}" type="presParOf" srcId="{6BE9160F-ECFB-45E6-AA4F-F00573FBCF7E}" destId="{53D7AE98-76CB-4BF1-879D-6F805527640D}" srcOrd="0" destOrd="0" presId="urn:microsoft.com/office/officeart/2005/8/layout/lProcess2"/>
    <dgm:cxn modelId="{A172F0B9-5AA0-44A9-B925-4F22DC90D538}" type="presParOf" srcId="{6BE9160F-ECFB-45E6-AA4F-F00573FBCF7E}" destId="{3C15BBDD-41B4-4CA2-A3E4-A7D163C2E9F7}" srcOrd="1" destOrd="0" presId="urn:microsoft.com/office/officeart/2005/8/layout/lProcess2"/>
    <dgm:cxn modelId="{816CB183-7574-4319-947C-DEC6D88D0ED8}" type="presParOf" srcId="{6BE9160F-ECFB-45E6-AA4F-F00573FBCF7E}" destId="{C1D9FB45-3B47-46BF-96FA-2E617C1D159D}" srcOrd="2" destOrd="0" presId="urn:microsoft.com/office/officeart/2005/8/layout/lProcess2"/>
    <dgm:cxn modelId="{499C3CB1-2E39-4AD2-A22A-67F22279CCF3}" type="presParOf" srcId="{C1D9FB45-3B47-46BF-96FA-2E617C1D159D}" destId="{DC886350-0488-42C6-9FCE-7FCBC2A370F3}" srcOrd="0" destOrd="0" presId="urn:microsoft.com/office/officeart/2005/8/layout/lProcess2"/>
    <dgm:cxn modelId="{33C16F95-9E8B-4349-8BED-AE4DD54F35C6}" type="presParOf" srcId="{DC886350-0488-42C6-9FCE-7FCBC2A370F3}" destId="{CB876B1D-BB0C-4FD1-BE8A-7912F466980A}" srcOrd="0" destOrd="0" presId="urn:microsoft.com/office/officeart/2005/8/layout/lProcess2"/>
    <dgm:cxn modelId="{EE8AA9BB-E8E4-48B2-B5BA-00F2F081EBD6}" type="presParOf" srcId="{DC886350-0488-42C6-9FCE-7FCBC2A370F3}" destId="{F7D5E439-5BE8-4BBF-96FC-3C8CF6E0962D}" srcOrd="1" destOrd="0" presId="urn:microsoft.com/office/officeart/2005/8/layout/lProcess2"/>
    <dgm:cxn modelId="{670347AF-A150-46C6-B031-B04A88F26DFF}" type="presParOf" srcId="{DC886350-0488-42C6-9FCE-7FCBC2A370F3}" destId="{20E5FBD3-8384-4050-BC65-2F7E40AEE298}" srcOrd="2" destOrd="0" presId="urn:microsoft.com/office/officeart/2005/8/layout/lProcess2"/>
    <dgm:cxn modelId="{94EE3B00-AEC0-4BBB-858D-CB6263A9A31C}" type="presParOf" srcId="{E4D6F981-DDC3-4267-A259-17007A277108}" destId="{27127129-54FD-4DE9-A9BC-EE4745319798}" srcOrd="3" destOrd="0" presId="urn:microsoft.com/office/officeart/2005/8/layout/lProcess2"/>
    <dgm:cxn modelId="{AF87B539-2CEC-43AF-8E88-82C6E2FF624F}" type="presParOf" srcId="{E4D6F981-DDC3-4267-A259-17007A277108}" destId="{BC2E4872-3DD0-4236-BC4A-852C87A5DE15}" srcOrd="4" destOrd="0" presId="urn:microsoft.com/office/officeart/2005/8/layout/lProcess2"/>
    <dgm:cxn modelId="{692CD439-15E7-4C57-B2CE-273E7FC37DA5}" type="presParOf" srcId="{BC2E4872-3DD0-4236-BC4A-852C87A5DE15}" destId="{BD7F90C9-7DE0-4096-BB93-188AAF04E738}" srcOrd="0" destOrd="0" presId="urn:microsoft.com/office/officeart/2005/8/layout/lProcess2"/>
    <dgm:cxn modelId="{7AD6143F-E665-45F2-9361-FA49B0881BAA}" type="presParOf" srcId="{BC2E4872-3DD0-4236-BC4A-852C87A5DE15}" destId="{E34AFB8A-C292-4812-A9BD-8F325065CA0C}" srcOrd="1" destOrd="0" presId="urn:microsoft.com/office/officeart/2005/8/layout/lProcess2"/>
    <dgm:cxn modelId="{4D4ED045-B4EC-4085-99FB-74353AF72B55}" type="presParOf" srcId="{BC2E4872-3DD0-4236-BC4A-852C87A5DE15}" destId="{056FAB03-DBD5-4D43-B185-F8F42102CF48}" srcOrd="2" destOrd="0" presId="urn:microsoft.com/office/officeart/2005/8/layout/lProcess2"/>
    <dgm:cxn modelId="{2B4B4ADC-F9FF-47A8-B403-D46631C2DC36}" type="presParOf" srcId="{056FAB03-DBD5-4D43-B185-F8F42102CF48}" destId="{591843DF-FA2F-43A9-808A-D8B042679665}" srcOrd="0" destOrd="0" presId="urn:microsoft.com/office/officeart/2005/8/layout/lProcess2"/>
    <dgm:cxn modelId="{AEFD1B82-0071-4405-9084-2BDA02E3C10D}" type="presParOf" srcId="{591843DF-FA2F-43A9-808A-D8B042679665}" destId="{4D1A81AF-9DB6-498E-838E-48D872679580}" srcOrd="0" destOrd="0" presId="urn:microsoft.com/office/officeart/2005/8/layout/lProcess2"/>
    <dgm:cxn modelId="{19AF4108-2CE4-40A8-8372-6D75C40BECDC}" type="presParOf" srcId="{591843DF-FA2F-43A9-808A-D8B042679665}" destId="{EBA4DB16-ACC5-4E4D-B08D-100BCA71CF22}" srcOrd="1" destOrd="0" presId="urn:microsoft.com/office/officeart/2005/8/layout/lProcess2"/>
    <dgm:cxn modelId="{9AA88AAB-ECAA-4560-9E4D-DB317D373F8B}" type="presParOf" srcId="{591843DF-FA2F-43A9-808A-D8B042679665}" destId="{B598A9FE-E718-4313-9D3C-A148134D2724}" srcOrd="2" destOrd="0" presId="urn:microsoft.com/office/officeart/2005/8/layout/l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5B9F9B-4522-4258-B739-2E4F7C93CB4E}" type="doc">
      <dgm:prSet loTypeId="urn:microsoft.com/office/officeart/2005/8/layout/venn1" loCatId="relationship" qsTypeId="urn:microsoft.com/office/officeart/2005/8/quickstyle/simple3" qsCatId="simple" csTypeId="urn:microsoft.com/office/officeart/2005/8/colors/accent0_1" csCatId="mainScheme" phldr="1"/>
      <dgm:spPr/>
      <dgm:t>
        <a:bodyPr/>
        <a:lstStyle/>
        <a:p>
          <a:endParaRPr lang="en-US"/>
        </a:p>
      </dgm:t>
    </dgm:pt>
    <dgm:pt modelId="{984A259F-52B9-48E2-84D8-8A1271556E32}">
      <dgm:prSet phldrT="[Texto]"/>
      <dgm:spPr>
        <a:ln>
          <a:solidFill>
            <a:schemeClr val="tx1"/>
          </a:solidFill>
        </a:ln>
      </dgm:spPr>
      <dgm:t>
        <a:bodyPr/>
        <a:lstStyle/>
        <a:p>
          <a:r>
            <a:rPr lang="es-MX" dirty="0" smtClean="0"/>
            <a:t>1. </a:t>
          </a:r>
          <a:r>
            <a:rPr lang="es-MX" dirty="0" err="1" smtClean="0"/>
            <a:t>Concepts</a:t>
          </a:r>
          <a:r>
            <a:rPr lang="es-MX" dirty="0" smtClean="0"/>
            <a:t> </a:t>
          </a:r>
          <a:endParaRPr lang="en-US" dirty="0"/>
        </a:p>
      </dgm:t>
    </dgm:pt>
    <dgm:pt modelId="{22506661-A21D-44A2-B22E-42A8A85C4134}" type="parTrans" cxnId="{CFC32CFD-F54C-4540-8762-974B2271233C}">
      <dgm:prSet/>
      <dgm:spPr/>
      <dgm:t>
        <a:bodyPr/>
        <a:lstStyle/>
        <a:p>
          <a:endParaRPr lang="en-US"/>
        </a:p>
      </dgm:t>
    </dgm:pt>
    <dgm:pt modelId="{4EF84296-EB3B-4701-BEFF-B7ADDBEFEEA6}" type="sibTrans" cxnId="{CFC32CFD-F54C-4540-8762-974B2271233C}">
      <dgm:prSet/>
      <dgm:spPr/>
      <dgm:t>
        <a:bodyPr/>
        <a:lstStyle/>
        <a:p>
          <a:endParaRPr lang="en-US"/>
        </a:p>
      </dgm:t>
    </dgm:pt>
    <dgm:pt modelId="{1EEC5A07-EB7E-4C39-9E98-59BCE3D46F9A}">
      <dgm:prSet phldrT="[Texto]"/>
      <dgm:spPr>
        <a:ln>
          <a:solidFill>
            <a:schemeClr val="tx1"/>
          </a:solidFill>
        </a:ln>
      </dgm:spPr>
      <dgm:t>
        <a:bodyPr/>
        <a:lstStyle/>
        <a:p>
          <a:r>
            <a:rPr lang="es-MX" b="1" dirty="0" smtClean="0">
              <a:solidFill>
                <a:srgbClr val="0070C0"/>
              </a:solidFill>
            </a:rPr>
            <a:t>4.Practices </a:t>
          </a:r>
          <a:endParaRPr lang="en-US" b="1" dirty="0">
            <a:solidFill>
              <a:srgbClr val="0070C0"/>
            </a:solidFill>
          </a:endParaRPr>
        </a:p>
      </dgm:t>
    </dgm:pt>
    <dgm:pt modelId="{2D983503-EF31-4F69-8596-FC0A7493BD67}" type="parTrans" cxnId="{3797C61B-7961-4228-B7ED-A1BACA44E2E7}">
      <dgm:prSet/>
      <dgm:spPr/>
      <dgm:t>
        <a:bodyPr/>
        <a:lstStyle/>
        <a:p>
          <a:endParaRPr lang="en-US"/>
        </a:p>
      </dgm:t>
    </dgm:pt>
    <dgm:pt modelId="{2E5219F0-1B8F-4E1B-9CC1-D65F303A917D}" type="sibTrans" cxnId="{3797C61B-7961-4228-B7ED-A1BACA44E2E7}">
      <dgm:prSet/>
      <dgm:spPr/>
      <dgm:t>
        <a:bodyPr/>
        <a:lstStyle/>
        <a:p>
          <a:endParaRPr lang="en-US"/>
        </a:p>
      </dgm:t>
    </dgm:pt>
    <dgm:pt modelId="{0F0E0259-F1DF-4DAD-83FE-01E72EE0B039}">
      <dgm:prSet phldrT="[Texto]"/>
      <dgm:spPr>
        <a:ln>
          <a:solidFill>
            <a:schemeClr val="tx1"/>
          </a:solidFill>
        </a:ln>
      </dgm:spPr>
      <dgm:t>
        <a:bodyPr/>
        <a:lstStyle/>
        <a:p>
          <a:r>
            <a:rPr lang="es-MX" dirty="0" smtClean="0"/>
            <a:t> 3. </a:t>
          </a:r>
          <a:r>
            <a:rPr lang="es-MX" dirty="0" err="1" smtClean="0"/>
            <a:t>Structures</a:t>
          </a:r>
          <a:r>
            <a:rPr lang="es-MX" dirty="0" smtClean="0"/>
            <a:t> and </a:t>
          </a:r>
          <a:r>
            <a:rPr lang="es-MX" dirty="0" err="1" smtClean="0"/>
            <a:t>Systems</a:t>
          </a:r>
          <a:r>
            <a:rPr lang="es-MX" dirty="0" smtClean="0"/>
            <a:t> </a:t>
          </a:r>
          <a:endParaRPr lang="en-US" dirty="0"/>
        </a:p>
      </dgm:t>
    </dgm:pt>
    <dgm:pt modelId="{4F9E45D9-9347-4148-BFE0-63357D792AFD}" type="parTrans" cxnId="{0A839DD0-852B-4C18-9853-CDBDC3391A6E}">
      <dgm:prSet/>
      <dgm:spPr/>
      <dgm:t>
        <a:bodyPr/>
        <a:lstStyle/>
        <a:p>
          <a:endParaRPr lang="en-US"/>
        </a:p>
      </dgm:t>
    </dgm:pt>
    <dgm:pt modelId="{4F98A271-F346-40D1-A7A5-788384D360D2}" type="sibTrans" cxnId="{0A839DD0-852B-4C18-9853-CDBDC3391A6E}">
      <dgm:prSet/>
      <dgm:spPr/>
      <dgm:t>
        <a:bodyPr/>
        <a:lstStyle/>
        <a:p>
          <a:endParaRPr lang="en-US"/>
        </a:p>
      </dgm:t>
    </dgm:pt>
    <dgm:pt modelId="{95BEE60E-1AAC-4433-A7A6-6E84466CD88D}">
      <dgm:prSet/>
      <dgm:spPr>
        <a:ln>
          <a:solidFill>
            <a:schemeClr val="tx1"/>
          </a:solidFill>
        </a:ln>
      </dgm:spPr>
      <dgm:t>
        <a:bodyPr/>
        <a:lstStyle/>
        <a:p>
          <a:r>
            <a:rPr lang="es-MX" dirty="0" smtClean="0"/>
            <a:t>2.Policy </a:t>
          </a:r>
          <a:r>
            <a:rPr lang="es-MX" dirty="0" err="1" smtClean="0"/>
            <a:t>statements</a:t>
          </a:r>
          <a:r>
            <a:rPr lang="es-MX" dirty="0" smtClean="0"/>
            <a:t> </a:t>
          </a:r>
          <a:endParaRPr lang="en-US" dirty="0"/>
        </a:p>
      </dgm:t>
    </dgm:pt>
    <dgm:pt modelId="{32282A86-A16A-49DA-AFD4-DF6BF0A2BE92}" type="parTrans" cxnId="{A3900B4E-D66B-4532-B5B6-F8E619CFAE5F}">
      <dgm:prSet/>
      <dgm:spPr/>
      <dgm:t>
        <a:bodyPr/>
        <a:lstStyle/>
        <a:p>
          <a:endParaRPr lang="en-US"/>
        </a:p>
      </dgm:t>
    </dgm:pt>
    <dgm:pt modelId="{96CC04C6-70B1-437A-88F0-EF5F11659809}" type="sibTrans" cxnId="{A3900B4E-D66B-4532-B5B6-F8E619CFAE5F}">
      <dgm:prSet/>
      <dgm:spPr/>
      <dgm:t>
        <a:bodyPr/>
        <a:lstStyle/>
        <a:p>
          <a:endParaRPr lang="en-US"/>
        </a:p>
      </dgm:t>
    </dgm:pt>
    <dgm:pt modelId="{991BE02C-C336-43A0-ACA7-E84D481AC747}">
      <dgm:prSet/>
      <dgm:spPr/>
      <dgm:t>
        <a:bodyPr/>
        <a:lstStyle/>
        <a:p>
          <a:r>
            <a:rPr lang="es-MX" b="1" smtClean="0">
              <a:solidFill>
                <a:srgbClr val="FF0000"/>
              </a:solidFill>
            </a:rPr>
            <a:t>INCLUSION</a:t>
          </a:r>
          <a:endParaRPr lang="es-MX" b="1" dirty="0" smtClean="0">
            <a:solidFill>
              <a:srgbClr val="FF0000"/>
            </a:solidFill>
          </a:endParaRPr>
        </a:p>
      </dgm:t>
    </dgm:pt>
    <dgm:pt modelId="{6EC838A7-5F54-4E40-A0C9-B6337B2B1A95}" type="parTrans" cxnId="{9513E110-0795-4E10-A175-92D0C924D392}">
      <dgm:prSet/>
      <dgm:spPr/>
      <dgm:t>
        <a:bodyPr/>
        <a:lstStyle/>
        <a:p>
          <a:endParaRPr lang="en-US"/>
        </a:p>
      </dgm:t>
    </dgm:pt>
    <dgm:pt modelId="{98251B2B-4083-4809-A08A-1CF060D207CA}" type="sibTrans" cxnId="{9513E110-0795-4E10-A175-92D0C924D392}">
      <dgm:prSet/>
      <dgm:spPr/>
      <dgm:t>
        <a:bodyPr/>
        <a:lstStyle/>
        <a:p>
          <a:endParaRPr lang="en-US"/>
        </a:p>
      </dgm:t>
    </dgm:pt>
    <dgm:pt modelId="{7D1698F1-B23C-4B6C-B1C3-C18D199B3AAD}">
      <dgm:prSet/>
      <dgm:spPr/>
      <dgm:t>
        <a:bodyPr/>
        <a:lstStyle/>
        <a:p>
          <a:r>
            <a:rPr lang="es-MX" b="1" smtClean="0">
              <a:solidFill>
                <a:srgbClr val="FF0000"/>
              </a:solidFill>
            </a:rPr>
            <a:t>AND </a:t>
          </a:r>
          <a:endParaRPr lang="es-MX" b="1" dirty="0" smtClean="0">
            <a:solidFill>
              <a:srgbClr val="FF0000"/>
            </a:solidFill>
          </a:endParaRPr>
        </a:p>
      </dgm:t>
    </dgm:pt>
    <dgm:pt modelId="{7A32A254-68F0-4504-B7DF-279FA1F5079D}" type="parTrans" cxnId="{73765F5C-0612-4ED3-BF2B-CBFA626B1151}">
      <dgm:prSet/>
      <dgm:spPr/>
      <dgm:t>
        <a:bodyPr/>
        <a:lstStyle/>
        <a:p>
          <a:endParaRPr lang="en-US"/>
        </a:p>
      </dgm:t>
    </dgm:pt>
    <dgm:pt modelId="{B6837AF1-385E-4F97-AE3B-23FD5BFC5B90}" type="sibTrans" cxnId="{73765F5C-0612-4ED3-BF2B-CBFA626B1151}">
      <dgm:prSet/>
      <dgm:spPr/>
      <dgm:t>
        <a:bodyPr/>
        <a:lstStyle/>
        <a:p>
          <a:endParaRPr lang="en-US"/>
        </a:p>
      </dgm:t>
    </dgm:pt>
    <dgm:pt modelId="{A8A4E4E2-93EF-44B3-AC09-BC202B1E0D44}">
      <dgm:prSet/>
      <dgm:spPr/>
      <dgm:t>
        <a:bodyPr/>
        <a:lstStyle/>
        <a:p>
          <a:r>
            <a:rPr lang="es-MX" b="1" smtClean="0">
              <a:solidFill>
                <a:srgbClr val="FF0000"/>
              </a:solidFill>
            </a:rPr>
            <a:t>EQUITY</a:t>
          </a:r>
          <a:endParaRPr lang="es-MX" b="1" dirty="0" smtClean="0">
            <a:solidFill>
              <a:srgbClr val="FF0000"/>
            </a:solidFill>
          </a:endParaRPr>
        </a:p>
      </dgm:t>
    </dgm:pt>
    <dgm:pt modelId="{772BE863-5550-413D-9775-1A687973B704}" type="parTrans" cxnId="{66682E73-998D-4587-9004-365E5D6E2C9A}">
      <dgm:prSet/>
      <dgm:spPr/>
      <dgm:t>
        <a:bodyPr/>
        <a:lstStyle/>
        <a:p>
          <a:endParaRPr lang="en-US"/>
        </a:p>
      </dgm:t>
    </dgm:pt>
    <dgm:pt modelId="{E0D9F0B7-0458-4846-AA6A-5D9618A2668A}" type="sibTrans" cxnId="{66682E73-998D-4587-9004-365E5D6E2C9A}">
      <dgm:prSet/>
      <dgm:spPr/>
      <dgm:t>
        <a:bodyPr/>
        <a:lstStyle/>
        <a:p>
          <a:endParaRPr lang="en-US"/>
        </a:p>
      </dgm:t>
    </dgm:pt>
    <dgm:pt modelId="{F27A8AB0-8FA2-49B6-9168-98F62D4EEEDF}">
      <dgm:prSet/>
      <dgm:spPr/>
      <dgm:t>
        <a:bodyPr/>
        <a:lstStyle/>
        <a:p>
          <a:endParaRPr lang="en-US"/>
        </a:p>
      </dgm:t>
    </dgm:pt>
    <dgm:pt modelId="{DBBE2506-118C-48B9-9593-A7B07CABEF42}" type="parTrans" cxnId="{FE934A00-1CC9-49EC-8171-825C851603DA}">
      <dgm:prSet/>
      <dgm:spPr/>
      <dgm:t>
        <a:bodyPr/>
        <a:lstStyle/>
        <a:p>
          <a:endParaRPr lang="en-US"/>
        </a:p>
      </dgm:t>
    </dgm:pt>
    <dgm:pt modelId="{0FFD039E-02AB-47EB-AD0A-448E1BDAA55A}" type="sibTrans" cxnId="{FE934A00-1CC9-49EC-8171-825C851603DA}">
      <dgm:prSet/>
      <dgm:spPr/>
      <dgm:t>
        <a:bodyPr/>
        <a:lstStyle/>
        <a:p>
          <a:endParaRPr lang="en-US"/>
        </a:p>
      </dgm:t>
    </dgm:pt>
    <dgm:pt modelId="{799EA88F-05FC-499A-A3D5-6A7721F020C1}">
      <dgm:prSet/>
      <dgm:spPr/>
      <dgm:t>
        <a:bodyPr/>
        <a:lstStyle/>
        <a:p>
          <a:endParaRPr lang="en-US"/>
        </a:p>
      </dgm:t>
    </dgm:pt>
    <dgm:pt modelId="{548017B2-4752-4EC6-B88C-EC1C92230589}" type="parTrans" cxnId="{1892AC3E-04FB-4083-8589-8AD931CF0F96}">
      <dgm:prSet/>
      <dgm:spPr/>
      <dgm:t>
        <a:bodyPr/>
        <a:lstStyle/>
        <a:p>
          <a:endParaRPr lang="en-US"/>
        </a:p>
      </dgm:t>
    </dgm:pt>
    <dgm:pt modelId="{387B7960-30FB-4134-AF43-A1BF54C1BA56}" type="sibTrans" cxnId="{1892AC3E-04FB-4083-8589-8AD931CF0F96}">
      <dgm:prSet/>
      <dgm:spPr/>
      <dgm:t>
        <a:bodyPr/>
        <a:lstStyle/>
        <a:p>
          <a:endParaRPr lang="en-US"/>
        </a:p>
      </dgm:t>
    </dgm:pt>
    <dgm:pt modelId="{0AD498FB-0E74-4F5E-B875-98D0ACB0F67E}" type="pres">
      <dgm:prSet presAssocID="{845B9F9B-4522-4258-B739-2E4F7C93CB4E}" presName="compositeShape" presStyleCnt="0">
        <dgm:presLayoutVars>
          <dgm:chMax val="7"/>
          <dgm:dir/>
          <dgm:resizeHandles val="exact"/>
        </dgm:presLayoutVars>
      </dgm:prSet>
      <dgm:spPr/>
      <dgm:t>
        <a:bodyPr/>
        <a:lstStyle/>
        <a:p>
          <a:endParaRPr lang="en-US"/>
        </a:p>
      </dgm:t>
    </dgm:pt>
    <dgm:pt modelId="{5E34CFAD-AC81-4B03-9EF6-95A917B45EEA}" type="pres">
      <dgm:prSet presAssocID="{984A259F-52B9-48E2-84D8-8A1271556E32}" presName="circ1" presStyleLbl="vennNode1" presStyleIdx="0" presStyleCnt="7"/>
      <dgm:spPr/>
    </dgm:pt>
    <dgm:pt modelId="{E10F415B-34BD-47F0-98F6-4D0204AD9041}" type="pres">
      <dgm:prSet presAssocID="{984A259F-52B9-48E2-84D8-8A1271556E32}" presName="circ1Tx" presStyleLbl="revTx" presStyleIdx="0" presStyleCnt="0" custLinFactNeighborX="63815">
        <dgm:presLayoutVars>
          <dgm:chMax val="0"/>
          <dgm:chPref val="0"/>
          <dgm:bulletEnabled val="1"/>
        </dgm:presLayoutVars>
      </dgm:prSet>
      <dgm:spPr/>
      <dgm:t>
        <a:bodyPr/>
        <a:lstStyle/>
        <a:p>
          <a:endParaRPr lang="en-US"/>
        </a:p>
      </dgm:t>
    </dgm:pt>
    <dgm:pt modelId="{B3AC7A19-4A78-418E-A870-2C764E361A85}" type="pres">
      <dgm:prSet presAssocID="{95BEE60E-1AAC-4433-A7A6-6E84466CD88D}" presName="circ2" presStyleLbl="vennNode1" presStyleIdx="1" presStyleCnt="7"/>
      <dgm:spPr>
        <a:solidFill>
          <a:srgbClr val="FFC000"/>
        </a:solidFill>
      </dgm:spPr>
    </dgm:pt>
    <dgm:pt modelId="{5BE8C996-9738-4A29-BAD5-8A2D5354604E}" type="pres">
      <dgm:prSet presAssocID="{95BEE60E-1AAC-4433-A7A6-6E84466CD88D}" presName="circ2Tx" presStyleLbl="revTx" presStyleIdx="0" presStyleCnt="0">
        <dgm:presLayoutVars>
          <dgm:chMax val="0"/>
          <dgm:chPref val="0"/>
          <dgm:bulletEnabled val="1"/>
        </dgm:presLayoutVars>
      </dgm:prSet>
      <dgm:spPr/>
      <dgm:t>
        <a:bodyPr/>
        <a:lstStyle/>
        <a:p>
          <a:endParaRPr lang="en-US"/>
        </a:p>
      </dgm:t>
    </dgm:pt>
    <dgm:pt modelId="{ADACA5CC-6520-42B6-9AB3-4919816E7344}" type="pres">
      <dgm:prSet presAssocID="{1EEC5A07-EB7E-4C39-9E98-59BCE3D46F9A}" presName="circ3" presStyleLbl="vennNode1" presStyleIdx="2" presStyleCnt="7"/>
      <dgm:spPr>
        <a:solidFill>
          <a:srgbClr val="00FFFF"/>
        </a:solidFill>
      </dgm:spPr>
    </dgm:pt>
    <dgm:pt modelId="{4F2F90B1-CEAD-4B6B-A345-A6C8A70D904B}" type="pres">
      <dgm:prSet presAssocID="{1EEC5A07-EB7E-4C39-9E98-59BCE3D46F9A}" presName="circ3Tx" presStyleLbl="revTx" presStyleIdx="0" presStyleCnt="0" custLinFactY="22049" custLinFactNeighborX="-34708" custLinFactNeighborY="100000">
        <dgm:presLayoutVars>
          <dgm:chMax val="0"/>
          <dgm:chPref val="0"/>
          <dgm:bulletEnabled val="1"/>
        </dgm:presLayoutVars>
      </dgm:prSet>
      <dgm:spPr/>
      <dgm:t>
        <a:bodyPr/>
        <a:lstStyle/>
        <a:p>
          <a:endParaRPr lang="en-US"/>
        </a:p>
      </dgm:t>
    </dgm:pt>
    <dgm:pt modelId="{E384679D-3B32-4EB1-A10A-7C08605DD517}" type="pres">
      <dgm:prSet presAssocID="{0F0E0259-F1DF-4DAD-83FE-01E72EE0B039}" presName="circ4" presStyleLbl="vennNode1" presStyleIdx="3" presStyleCnt="7"/>
      <dgm:spPr/>
    </dgm:pt>
    <dgm:pt modelId="{10DE8F7F-E65D-4814-97E9-3FEB3301A0C0}" type="pres">
      <dgm:prSet presAssocID="{0F0E0259-F1DF-4DAD-83FE-01E72EE0B039}" presName="circ4Tx" presStyleLbl="revTx" presStyleIdx="0" presStyleCnt="0" custLinFactY="-38741" custLinFactNeighborX="39415" custLinFactNeighborY="-100000">
        <dgm:presLayoutVars>
          <dgm:chMax val="0"/>
          <dgm:chPref val="0"/>
          <dgm:bulletEnabled val="1"/>
        </dgm:presLayoutVars>
      </dgm:prSet>
      <dgm:spPr/>
      <dgm:t>
        <a:bodyPr/>
        <a:lstStyle/>
        <a:p>
          <a:endParaRPr lang="en-US"/>
        </a:p>
      </dgm:t>
    </dgm:pt>
    <dgm:pt modelId="{5C23DAAA-D776-41D2-812A-FA6414093674}" type="pres">
      <dgm:prSet presAssocID="{991BE02C-C336-43A0-ACA7-E84D481AC747}" presName="circ5" presStyleLbl="vennNode1" presStyleIdx="4" presStyleCnt="7"/>
      <dgm:spPr>
        <a:solidFill>
          <a:schemeClr val="accent1"/>
        </a:solidFill>
      </dgm:spPr>
    </dgm:pt>
    <dgm:pt modelId="{219DBA6D-F462-46B8-9329-798CC6E56546}" type="pres">
      <dgm:prSet presAssocID="{991BE02C-C336-43A0-ACA7-E84D481AC747}" presName="circ5Tx" presStyleLbl="revTx" presStyleIdx="0" presStyleCnt="0">
        <dgm:presLayoutVars>
          <dgm:chMax val="0"/>
          <dgm:chPref val="0"/>
          <dgm:bulletEnabled val="1"/>
        </dgm:presLayoutVars>
      </dgm:prSet>
      <dgm:spPr/>
      <dgm:t>
        <a:bodyPr/>
        <a:lstStyle/>
        <a:p>
          <a:endParaRPr lang="en-US"/>
        </a:p>
      </dgm:t>
    </dgm:pt>
    <dgm:pt modelId="{BE202C79-0462-47CE-B819-E34A045ABB15}" type="pres">
      <dgm:prSet presAssocID="{7D1698F1-B23C-4B6C-B1C3-C18D199B3AAD}" presName="circ6" presStyleLbl="vennNode1" presStyleIdx="5" presStyleCnt="7"/>
      <dgm:spPr/>
    </dgm:pt>
    <dgm:pt modelId="{CF2269BB-E55B-4A37-95A2-75D74E5F7083}" type="pres">
      <dgm:prSet presAssocID="{7D1698F1-B23C-4B6C-B1C3-C18D199B3AAD}" presName="circ6Tx" presStyleLbl="revTx" presStyleIdx="0" presStyleCnt="0">
        <dgm:presLayoutVars>
          <dgm:chMax val="0"/>
          <dgm:chPref val="0"/>
          <dgm:bulletEnabled val="1"/>
        </dgm:presLayoutVars>
      </dgm:prSet>
      <dgm:spPr/>
      <dgm:t>
        <a:bodyPr/>
        <a:lstStyle/>
        <a:p>
          <a:endParaRPr lang="en-US"/>
        </a:p>
      </dgm:t>
    </dgm:pt>
    <dgm:pt modelId="{6B4C360B-975F-4072-BDE2-9E8745E11B29}" type="pres">
      <dgm:prSet presAssocID="{A8A4E4E2-93EF-44B3-AC09-BC202B1E0D44}" presName="circ7" presStyleLbl="vennNode1" presStyleIdx="6" presStyleCnt="7" custLinFactNeighborX="1901" custLinFactNeighborY="-4070"/>
      <dgm:spPr>
        <a:solidFill>
          <a:srgbClr val="0070C0"/>
        </a:solidFill>
      </dgm:spPr>
    </dgm:pt>
    <dgm:pt modelId="{7ABEC80D-54B5-4BB0-BA72-A000AC4D50FA}" type="pres">
      <dgm:prSet presAssocID="{A8A4E4E2-93EF-44B3-AC09-BC202B1E0D44}" presName="circ7Tx" presStyleLbl="revTx" presStyleIdx="0" presStyleCnt="0">
        <dgm:presLayoutVars>
          <dgm:chMax val="0"/>
          <dgm:chPref val="0"/>
          <dgm:bulletEnabled val="1"/>
        </dgm:presLayoutVars>
      </dgm:prSet>
      <dgm:spPr/>
      <dgm:t>
        <a:bodyPr/>
        <a:lstStyle/>
        <a:p>
          <a:endParaRPr lang="en-US"/>
        </a:p>
      </dgm:t>
    </dgm:pt>
  </dgm:ptLst>
  <dgm:cxnLst>
    <dgm:cxn modelId="{CFC32CFD-F54C-4540-8762-974B2271233C}" srcId="{845B9F9B-4522-4258-B739-2E4F7C93CB4E}" destId="{984A259F-52B9-48E2-84D8-8A1271556E32}" srcOrd="0" destOrd="0" parTransId="{22506661-A21D-44A2-B22E-42A8A85C4134}" sibTransId="{4EF84296-EB3B-4701-BEFF-B7ADDBEFEEA6}"/>
    <dgm:cxn modelId="{8BFE1441-77F4-4138-899F-CB7DFDA0F12F}" type="presOf" srcId="{0F0E0259-F1DF-4DAD-83FE-01E72EE0B039}" destId="{10DE8F7F-E65D-4814-97E9-3FEB3301A0C0}" srcOrd="0" destOrd="0" presId="urn:microsoft.com/office/officeart/2005/8/layout/venn1"/>
    <dgm:cxn modelId="{711E58F0-0A36-4C8C-9979-8ABB882402CA}" type="presOf" srcId="{991BE02C-C336-43A0-ACA7-E84D481AC747}" destId="{219DBA6D-F462-46B8-9329-798CC6E56546}" srcOrd="0" destOrd="0" presId="urn:microsoft.com/office/officeart/2005/8/layout/venn1"/>
    <dgm:cxn modelId="{3797C61B-7961-4228-B7ED-A1BACA44E2E7}" srcId="{845B9F9B-4522-4258-B739-2E4F7C93CB4E}" destId="{1EEC5A07-EB7E-4C39-9E98-59BCE3D46F9A}" srcOrd="2" destOrd="0" parTransId="{2D983503-EF31-4F69-8596-FC0A7493BD67}" sibTransId="{2E5219F0-1B8F-4E1B-9CC1-D65F303A917D}"/>
    <dgm:cxn modelId="{73765F5C-0612-4ED3-BF2B-CBFA626B1151}" srcId="{845B9F9B-4522-4258-B739-2E4F7C93CB4E}" destId="{7D1698F1-B23C-4B6C-B1C3-C18D199B3AAD}" srcOrd="5" destOrd="0" parTransId="{7A32A254-68F0-4504-B7DF-279FA1F5079D}" sibTransId="{B6837AF1-385E-4F97-AE3B-23FD5BFC5B90}"/>
    <dgm:cxn modelId="{66682E73-998D-4587-9004-365E5D6E2C9A}" srcId="{845B9F9B-4522-4258-B739-2E4F7C93CB4E}" destId="{A8A4E4E2-93EF-44B3-AC09-BC202B1E0D44}" srcOrd="6" destOrd="0" parTransId="{772BE863-5550-413D-9775-1A687973B704}" sibTransId="{E0D9F0B7-0458-4846-AA6A-5D9618A2668A}"/>
    <dgm:cxn modelId="{AE52D976-64FE-4247-9BC3-2004AD7AA49F}" type="presOf" srcId="{A8A4E4E2-93EF-44B3-AC09-BC202B1E0D44}" destId="{7ABEC80D-54B5-4BB0-BA72-A000AC4D50FA}" srcOrd="0" destOrd="0" presId="urn:microsoft.com/office/officeart/2005/8/layout/venn1"/>
    <dgm:cxn modelId="{FE934A00-1CC9-49EC-8171-825C851603DA}" srcId="{845B9F9B-4522-4258-B739-2E4F7C93CB4E}" destId="{F27A8AB0-8FA2-49B6-9168-98F62D4EEEDF}" srcOrd="7" destOrd="0" parTransId="{DBBE2506-118C-48B9-9593-A7B07CABEF42}" sibTransId="{0FFD039E-02AB-47EB-AD0A-448E1BDAA55A}"/>
    <dgm:cxn modelId="{7B232926-E121-46DF-8607-DABAE26E06B6}" type="presOf" srcId="{7D1698F1-B23C-4B6C-B1C3-C18D199B3AAD}" destId="{CF2269BB-E55B-4A37-95A2-75D74E5F7083}" srcOrd="0" destOrd="0" presId="urn:microsoft.com/office/officeart/2005/8/layout/venn1"/>
    <dgm:cxn modelId="{A3900B4E-D66B-4532-B5B6-F8E619CFAE5F}" srcId="{845B9F9B-4522-4258-B739-2E4F7C93CB4E}" destId="{95BEE60E-1AAC-4433-A7A6-6E84466CD88D}" srcOrd="1" destOrd="0" parTransId="{32282A86-A16A-49DA-AFD4-DF6BF0A2BE92}" sibTransId="{96CC04C6-70B1-437A-88F0-EF5F11659809}"/>
    <dgm:cxn modelId="{9513E110-0795-4E10-A175-92D0C924D392}" srcId="{845B9F9B-4522-4258-B739-2E4F7C93CB4E}" destId="{991BE02C-C336-43A0-ACA7-E84D481AC747}" srcOrd="4" destOrd="0" parTransId="{6EC838A7-5F54-4E40-A0C9-B6337B2B1A95}" sibTransId="{98251B2B-4083-4809-A08A-1CF060D207CA}"/>
    <dgm:cxn modelId="{3C7D872D-4CCF-417A-BDE4-ECC8DEC15D0B}" type="presOf" srcId="{95BEE60E-1AAC-4433-A7A6-6E84466CD88D}" destId="{5BE8C996-9738-4A29-BAD5-8A2D5354604E}" srcOrd="0" destOrd="0" presId="urn:microsoft.com/office/officeart/2005/8/layout/venn1"/>
    <dgm:cxn modelId="{B8ECDEBE-17EE-4C51-BE3F-A409B21C72D0}" type="presOf" srcId="{984A259F-52B9-48E2-84D8-8A1271556E32}" destId="{E10F415B-34BD-47F0-98F6-4D0204AD9041}" srcOrd="0" destOrd="0" presId="urn:microsoft.com/office/officeart/2005/8/layout/venn1"/>
    <dgm:cxn modelId="{43F024FB-3F60-485E-8120-387CEF2F593A}" type="presOf" srcId="{845B9F9B-4522-4258-B739-2E4F7C93CB4E}" destId="{0AD498FB-0E74-4F5E-B875-98D0ACB0F67E}" srcOrd="0" destOrd="0" presId="urn:microsoft.com/office/officeart/2005/8/layout/venn1"/>
    <dgm:cxn modelId="{758CC346-C8A9-498C-9261-A831A60E8335}" type="presOf" srcId="{1EEC5A07-EB7E-4C39-9E98-59BCE3D46F9A}" destId="{4F2F90B1-CEAD-4B6B-A345-A6C8A70D904B}" srcOrd="0" destOrd="0" presId="urn:microsoft.com/office/officeart/2005/8/layout/venn1"/>
    <dgm:cxn modelId="{0A839DD0-852B-4C18-9853-CDBDC3391A6E}" srcId="{845B9F9B-4522-4258-B739-2E4F7C93CB4E}" destId="{0F0E0259-F1DF-4DAD-83FE-01E72EE0B039}" srcOrd="3" destOrd="0" parTransId="{4F9E45D9-9347-4148-BFE0-63357D792AFD}" sibTransId="{4F98A271-F346-40D1-A7A5-788384D360D2}"/>
    <dgm:cxn modelId="{1892AC3E-04FB-4083-8589-8AD931CF0F96}" srcId="{845B9F9B-4522-4258-B739-2E4F7C93CB4E}" destId="{799EA88F-05FC-499A-A3D5-6A7721F020C1}" srcOrd="8" destOrd="0" parTransId="{548017B2-4752-4EC6-B88C-EC1C92230589}" sibTransId="{387B7960-30FB-4134-AF43-A1BF54C1BA56}"/>
    <dgm:cxn modelId="{3738CFFC-5BA7-4C93-AB2C-E4DEC7830D8B}" type="presParOf" srcId="{0AD498FB-0E74-4F5E-B875-98D0ACB0F67E}" destId="{5E34CFAD-AC81-4B03-9EF6-95A917B45EEA}" srcOrd="0" destOrd="0" presId="urn:microsoft.com/office/officeart/2005/8/layout/venn1"/>
    <dgm:cxn modelId="{B09EC282-A5DF-4A56-8C16-FA2E10D4CF10}" type="presParOf" srcId="{0AD498FB-0E74-4F5E-B875-98D0ACB0F67E}" destId="{E10F415B-34BD-47F0-98F6-4D0204AD9041}" srcOrd="1" destOrd="0" presId="urn:microsoft.com/office/officeart/2005/8/layout/venn1"/>
    <dgm:cxn modelId="{E62AC1B9-BFFE-485D-9E20-69BE99571001}" type="presParOf" srcId="{0AD498FB-0E74-4F5E-B875-98D0ACB0F67E}" destId="{B3AC7A19-4A78-418E-A870-2C764E361A85}" srcOrd="2" destOrd="0" presId="urn:microsoft.com/office/officeart/2005/8/layout/venn1"/>
    <dgm:cxn modelId="{AF5C755B-DA54-401A-8171-B8D17E0C5BC8}" type="presParOf" srcId="{0AD498FB-0E74-4F5E-B875-98D0ACB0F67E}" destId="{5BE8C996-9738-4A29-BAD5-8A2D5354604E}" srcOrd="3" destOrd="0" presId="urn:microsoft.com/office/officeart/2005/8/layout/venn1"/>
    <dgm:cxn modelId="{2169535C-3CF1-4362-A680-8B33344F6EA6}" type="presParOf" srcId="{0AD498FB-0E74-4F5E-B875-98D0ACB0F67E}" destId="{ADACA5CC-6520-42B6-9AB3-4919816E7344}" srcOrd="4" destOrd="0" presId="urn:microsoft.com/office/officeart/2005/8/layout/venn1"/>
    <dgm:cxn modelId="{31403103-2245-4489-9EC7-7625A6126FD7}" type="presParOf" srcId="{0AD498FB-0E74-4F5E-B875-98D0ACB0F67E}" destId="{4F2F90B1-CEAD-4B6B-A345-A6C8A70D904B}" srcOrd="5" destOrd="0" presId="urn:microsoft.com/office/officeart/2005/8/layout/venn1"/>
    <dgm:cxn modelId="{EFFCEFB9-7DF3-4832-9CA8-4EA980048ECC}" type="presParOf" srcId="{0AD498FB-0E74-4F5E-B875-98D0ACB0F67E}" destId="{E384679D-3B32-4EB1-A10A-7C08605DD517}" srcOrd="6" destOrd="0" presId="urn:microsoft.com/office/officeart/2005/8/layout/venn1"/>
    <dgm:cxn modelId="{469D805B-43F3-4301-B099-2BFC33478619}" type="presParOf" srcId="{0AD498FB-0E74-4F5E-B875-98D0ACB0F67E}" destId="{10DE8F7F-E65D-4814-97E9-3FEB3301A0C0}" srcOrd="7" destOrd="0" presId="urn:microsoft.com/office/officeart/2005/8/layout/venn1"/>
    <dgm:cxn modelId="{6677D208-A1A9-4C29-B5FC-CE81E6CBC147}" type="presParOf" srcId="{0AD498FB-0E74-4F5E-B875-98D0ACB0F67E}" destId="{5C23DAAA-D776-41D2-812A-FA6414093674}" srcOrd="8" destOrd="0" presId="urn:microsoft.com/office/officeart/2005/8/layout/venn1"/>
    <dgm:cxn modelId="{4A4BCB88-7698-4983-BE9E-1B471D1C674C}" type="presParOf" srcId="{0AD498FB-0E74-4F5E-B875-98D0ACB0F67E}" destId="{219DBA6D-F462-46B8-9329-798CC6E56546}" srcOrd="9" destOrd="0" presId="urn:microsoft.com/office/officeart/2005/8/layout/venn1"/>
    <dgm:cxn modelId="{E56B1C11-8E44-4919-B47B-911536CE857C}" type="presParOf" srcId="{0AD498FB-0E74-4F5E-B875-98D0ACB0F67E}" destId="{BE202C79-0462-47CE-B819-E34A045ABB15}" srcOrd="10" destOrd="0" presId="urn:microsoft.com/office/officeart/2005/8/layout/venn1"/>
    <dgm:cxn modelId="{27A44872-CCC9-4907-8B21-FFF821838969}" type="presParOf" srcId="{0AD498FB-0E74-4F5E-B875-98D0ACB0F67E}" destId="{CF2269BB-E55B-4A37-95A2-75D74E5F7083}" srcOrd="11" destOrd="0" presId="urn:microsoft.com/office/officeart/2005/8/layout/venn1"/>
    <dgm:cxn modelId="{F5DBCAFE-E65C-40CF-8B94-7E3DCAD219D1}" type="presParOf" srcId="{0AD498FB-0E74-4F5E-B875-98D0ACB0F67E}" destId="{6B4C360B-975F-4072-BDE2-9E8745E11B29}" srcOrd="12" destOrd="0" presId="urn:microsoft.com/office/officeart/2005/8/layout/venn1"/>
    <dgm:cxn modelId="{DE0D3F9F-39BB-4FA6-AE8B-68B48DFB72E7}" type="presParOf" srcId="{0AD498FB-0E74-4F5E-B875-98D0ACB0F67E}" destId="{7ABEC80D-54B5-4BB0-BA72-A000AC4D50FA}" srcOrd="13" destOrd="0" presId="urn:microsoft.com/office/officeart/2005/8/layout/venn1"/>
  </dgm:cxnLst>
  <dgm:bg/>
  <dgm:whole>
    <a:ln>
      <a:solidFill>
        <a:schemeClr val="bg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057CA2-DAE4-4719-A4C1-F32B0406D8CC}" type="doc">
      <dgm:prSet loTypeId="urn:microsoft.com/office/officeart/2005/8/layout/hierarchy3" loCatId="hierarchy" qsTypeId="urn:microsoft.com/office/officeart/2005/8/quickstyle/3d3" qsCatId="3D" csTypeId="urn:microsoft.com/office/officeart/2005/8/colors/accent1_2" csCatId="accent1" phldr="1"/>
      <dgm:spPr/>
      <dgm:t>
        <a:bodyPr/>
        <a:lstStyle/>
        <a:p>
          <a:endParaRPr lang="en-US"/>
        </a:p>
      </dgm:t>
    </dgm:pt>
    <dgm:pt modelId="{8F1BE470-02E2-4E6B-8F37-565FE77BBB5A}">
      <dgm:prSet phldrT="[Texto]"/>
      <dgm:spPr>
        <a:solidFill>
          <a:srgbClr val="FF6699"/>
        </a:solidFill>
      </dgm:spPr>
      <dgm:t>
        <a:bodyPr/>
        <a:lstStyle/>
        <a:p>
          <a:r>
            <a:rPr lang="es-MX" dirty="0" smtClean="0"/>
            <a:t>PRACTICES </a:t>
          </a:r>
          <a:endParaRPr lang="en-US" dirty="0"/>
        </a:p>
      </dgm:t>
    </dgm:pt>
    <dgm:pt modelId="{0A516A9E-2E4E-47ED-BEFC-6A38AB6FDD8E}" type="parTrans" cxnId="{79E64BB4-7AD8-4841-86FA-C27DDDEF7BCA}">
      <dgm:prSet/>
      <dgm:spPr/>
      <dgm:t>
        <a:bodyPr/>
        <a:lstStyle/>
        <a:p>
          <a:endParaRPr lang="en-US"/>
        </a:p>
      </dgm:t>
    </dgm:pt>
    <dgm:pt modelId="{3BC65E4F-C52B-40E7-8059-04856EB5B836}" type="sibTrans" cxnId="{79E64BB4-7AD8-4841-86FA-C27DDDEF7BCA}">
      <dgm:prSet/>
      <dgm:spPr/>
      <dgm:t>
        <a:bodyPr/>
        <a:lstStyle/>
        <a:p>
          <a:endParaRPr lang="en-US"/>
        </a:p>
      </dgm:t>
    </dgm:pt>
    <dgm:pt modelId="{E238EC98-5076-4ADF-BFA2-052BEE61EE9D}">
      <dgm:prSet phldrT="[Texto]"/>
      <dgm:spPr>
        <a:solidFill>
          <a:srgbClr val="FFC000">
            <a:alpha val="90000"/>
          </a:srgbClr>
        </a:solidFill>
      </dgm:spPr>
      <dgm:t>
        <a:bodyPr/>
        <a:lstStyle/>
        <a:p>
          <a:r>
            <a:rPr lang="es-MX" dirty="0" err="1" smtClean="0"/>
            <a:t>Have</a:t>
          </a:r>
          <a:r>
            <a:rPr lang="es-MX" dirty="0" smtClean="0"/>
            <a:t> </a:t>
          </a:r>
          <a:r>
            <a:rPr lang="es-MX" dirty="0" err="1" smtClean="0"/>
            <a:t>strategies</a:t>
          </a:r>
          <a:r>
            <a:rPr lang="es-MX" dirty="0" smtClean="0"/>
            <a:t> </a:t>
          </a:r>
          <a:r>
            <a:rPr lang="es-MX" dirty="0" err="1" smtClean="0"/>
            <a:t>for</a:t>
          </a:r>
          <a:r>
            <a:rPr lang="es-MX" dirty="0" smtClean="0"/>
            <a:t> </a:t>
          </a:r>
          <a:r>
            <a:rPr lang="es-MX" dirty="0" err="1" smtClean="0"/>
            <a:t>encouraging</a:t>
          </a:r>
          <a:r>
            <a:rPr lang="es-MX" dirty="0" smtClean="0"/>
            <a:t> </a:t>
          </a:r>
          <a:r>
            <a:rPr lang="es-MX" dirty="0" err="1" smtClean="0"/>
            <a:t>the</a:t>
          </a:r>
          <a:r>
            <a:rPr lang="es-MX" dirty="0" smtClean="0"/>
            <a:t> </a:t>
          </a:r>
          <a:r>
            <a:rPr lang="es-MX" dirty="0" err="1" smtClean="0"/>
            <a:t>presence</a:t>
          </a:r>
          <a:r>
            <a:rPr lang="es-MX" dirty="0" smtClean="0"/>
            <a:t>, </a:t>
          </a:r>
          <a:r>
            <a:rPr lang="es-MX" dirty="0" err="1" smtClean="0"/>
            <a:t>participation</a:t>
          </a:r>
          <a:r>
            <a:rPr lang="es-MX" dirty="0" smtClean="0"/>
            <a:t> and </a:t>
          </a:r>
          <a:r>
            <a:rPr lang="es-MX" dirty="0" err="1" smtClean="0"/>
            <a:t>achievement</a:t>
          </a:r>
          <a:r>
            <a:rPr lang="es-MX" dirty="0" smtClean="0"/>
            <a:t> of </a:t>
          </a:r>
          <a:r>
            <a:rPr lang="es-MX" dirty="0" err="1" smtClean="0"/>
            <a:t>all</a:t>
          </a:r>
          <a:r>
            <a:rPr lang="es-MX" dirty="0" smtClean="0"/>
            <a:t> </a:t>
          </a:r>
          <a:r>
            <a:rPr lang="es-MX" dirty="0" err="1" smtClean="0"/>
            <a:t>learners</a:t>
          </a:r>
          <a:r>
            <a:rPr lang="es-MX" dirty="0" smtClean="0"/>
            <a:t> </a:t>
          </a:r>
          <a:endParaRPr lang="en-US" dirty="0"/>
        </a:p>
      </dgm:t>
    </dgm:pt>
    <dgm:pt modelId="{3E20D7FF-45FA-42CD-B328-A6C0DCDD12DE}" type="parTrans" cxnId="{4155D260-4BB0-4E83-8851-2CF5E9F72FA1}">
      <dgm:prSet/>
      <dgm:spPr/>
      <dgm:t>
        <a:bodyPr/>
        <a:lstStyle/>
        <a:p>
          <a:endParaRPr lang="en-US"/>
        </a:p>
      </dgm:t>
    </dgm:pt>
    <dgm:pt modelId="{C271A31B-6A21-46C7-91FE-84F0A3CFE8DE}" type="sibTrans" cxnId="{4155D260-4BB0-4E83-8851-2CF5E9F72FA1}">
      <dgm:prSet/>
      <dgm:spPr/>
      <dgm:t>
        <a:bodyPr/>
        <a:lstStyle/>
        <a:p>
          <a:endParaRPr lang="en-US"/>
        </a:p>
      </dgm:t>
    </dgm:pt>
    <dgm:pt modelId="{5911A5DB-9F2A-45A7-8E97-E75BA78D498F}">
      <dgm:prSet phldrT="[Texto]"/>
      <dgm:spPr>
        <a:solidFill>
          <a:srgbClr val="FFC000">
            <a:alpha val="90000"/>
          </a:srgbClr>
        </a:solidFill>
      </dgm:spPr>
      <dgm:t>
        <a:bodyPr/>
        <a:lstStyle/>
        <a:p>
          <a:r>
            <a:rPr lang="es-MX" dirty="0" err="1" smtClean="0"/>
            <a:t>Provide</a:t>
          </a:r>
          <a:r>
            <a:rPr lang="es-MX" dirty="0" smtClean="0"/>
            <a:t> </a:t>
          </a:r>
          <a:r>
            <a:rPr lang="es-MX" dirty="0" err="1" smtClean="0"/>
            <a:t>support</a:t>
          </a:r>
          <a:r>
            <a:rPr lang="es-MX" dirty="0" smtClean="0"/>
            <a:t> </a:t>
          </a:r>
          <a:r>
            <a:rPr lang="es-MX" dirty="0" err="1" smtClean="0"/>
            <a:t>for</a:t>
          </a:r>
          <a:r>
            <a:rPr lang="es-MX" dirty="0" smtClean="0"/>
            <a:t> </a:t>
          </a:r>
          <a:r>
            <a:rPr lang="es-MX" dirty="0" err="1" smtClean="0"/>
            <a:t>learners</a:t>
          </a:r>
          <a:r>
            <a:rPr lang="es-MX" dirty="0" smtClean="0"/>
            <a:t> </a:t>
          </a:r>
          <a:r>
            <a:rPr lang="es-MX" dirty="0" err="1" smtClean="0"/>
            <a:t>who</a:t>
          </a:r>
          <a:r>
            <a:rPr lang="es-MX" dirty="0" smtClean="0"/>
            <a:t> are at </a:t>
          </a:r>
          <a:r>
            <a:rPr lang="es-MX" dirty="0" err="1" smtClean="0"/>
            <a:t>risk</a:t>
          </a:r>
          <a:r>
            <a:rPr lang="es-MX" dirty="0" smtClean="0"/>
            <a:t> of </a:t>
          </a:r>
          <a:r>
            <a:rPr lang="es-MX" dirty="0" err="1" smtClean="0"/>
            <a:t>underachievement</a:t>
          </a:r>
          <a:r>
            <a:rPr lang="es-MX" dirty="0" smtClean="0"/>
            <a:t> , </a:t>
          </a:r>
          <a:r>
            <a:rPr lang="es-MX" dirty="0" err="1" smtClean="0"/>
            <a:t>maginalization</a:t>
          </a:r>
          <a:r>
            <a:rPr lang="es-MX" dirty="0" smtClean="0"/>
            <a:t> and </a:t>
          </a:r>
          <a:r>
            <a:rPr lang="es-MX" dirty="0" err="1" smtClean="0"/>
            <a:t>exclusion</a:t>
          </a:r>
          <a:endParaRPr lang="en-US" dirty="0"/>
        </a:p>
      </dgm:t>
    </dgm:pt>
    <dgm:pt modelId="{9DCD2D96-26F5-4D68-A37E-5806D7A63A84}" type="parTrans" cxnId="{7E0F996D-00AB-4C71-9FBA-5CD6BE4DAE55}">
      <dgm:prSet/>
      <dgm:spPr/>
      <dgm:t>
        <a:bodyPr/>
        <a:lstStyle/>
        <a:p>
          <a:endParaRPr lang="en-US"/>
        </a:p>
      </dgm:t>
    </dgm:pt>
    <dgm:pt modelId="{B0244F38-9509-4C35-889A-D5A7FA7190A3}" type="sibTrans" cxnId="{7E0F996D-00AB-4C71-9FBA-5CD6BE4DAE55}">
      <dgm:prSet/>
      <dgm:spPr/>
      <dgm:t>
        <a:bodyPr/>
        <a:lstStyle/>
        <a:p>
          <a:endParaRPr lang="en-US"/>
        </a:p>
      </dgm:t>
    </dgm:pt>
    <dgm:pt modelId="{1DACA478-6370-44C1-A904-420C8A9F3C72}">
      <dgm:prSet phldrT="[Texto]" custT="1"/>
      <dgm:spPr>
        <a:solidFill>
          <a:srgbClr val="0070C0">
            <a:alpha val="90000"/>
          </a:srgbClr>
        </a:solidFill>
      </dgm:spPr>
      <dgm:t>
        <a:bodyPr/>
        <a:lstStyle/>
        <a:p>
          <a:r>
            <a:rPr lang="es-MX" sz="1600" dirty="0" err="1" smtClean="0">
              <a:solidFill>
                <a:schemeClr val="bg1"/>
              </a:solidFill>
            </a:rPr>
            <a:t>Teachers</a:t>
          </a:r>
          <a:r>
            <a:rPr lang="es-MX" sz="1600" dirty="0" smtClean="0">
              <a:solidFill>
                <a:schemeClr val="bg1"/>
              </a:solidFill>
            </a:rPr>
            <a:t> and </a:t>
          </a:r>
          <a:r>
            <a:rPr lang="es-MX" sz="1600" dirty="0" err="1" smtClean="0">
              <a:solidFill>
                <a:schemeClr val="bg1"/>
              </a:solidFill>
            </a:rPr>
            <a:t>support</a:t>
          </a:r>
          <a:r>
            <a:rPr lang="es-MX" sz="1600" dirty="0" smtClean="0">
              <a:solidFill>
                <a:schemeClr val="bg1"/>
              </a:solidFill>
            </a:rPr>
            <a:t> staff are </a:t>
          </a:r>
          <a:r>
            <a:rPr lang="es-MX" sz="1600" dirty="0" err="1" smtClean="0">
              <a:solidFill>
                <a:schemeClr val="bg1"/>
              </a:solidFill>
            </a:rPr>
            <a:t>prepared</a:t>
          </a:r>
          <a:r>
            <a:rPr lang="es-MX" sz="1600" dirty="0" smtClean="0">
              <a:solidFill>
                <a:schemeClr val="bg1"/>
              </a:solidFill>
            </a:rPr>
            <a:t> </a:t>
          </a:r>
          <a:r>
            <a:rPr lang="es-MX" sz="1600" dirty="0" err="1" smtClean="0">
              <a:solidFill>
                <a:schemeClr val="bg1"/>
              </a:solidFill>
            </a:rPr>
            <a:t>to</a:t>
          </a:r>
          <a:r>
            <a:rPr lang="es-MX" sz="1600" dirty="0" smtClean="0">
              <a:solidFill>
                <a:schemeClr val="bg1"/>
              </a:solidFill>
            </a:rPr>
            <a:t> </a:t>
          </a:r>
          <a:r>
            <a:rPr lang="es-MX" sz="1600" dirty="0" err="1" smtClean="0">
              <a:solidFill>
                <a:schemeClr val="bg1"/>
              </a:solidFill>
            </a:rPr>
            <a:t>respond</a:t>
          </a:r>
          <a:r>
            <a:rPr lang="es-MX" sz="1600" dirty="0" smtClean="0">
              <a:solidFill>
                <a:schemeClr val="bg1"/>
              </a:solidFill>
            </a:rPr>
            <a:t> </a:t>
          </a:r>
          <a:r>
            <a:rPr lang="es-MX" sz="1600" dirty="0" err="1" smtClean="0">
              <a:solidFill>
                <a:schemeClr val="bg1"/>
              </a:solidFill>
            </a:rPr>
            <a:t>to</a:t>
          </a:r>
          <a:r>
            <a:rPr lang="es-MX" sz="1600" dirty="0" smtClean="0">
              <a:solidFill>
                <a:schemeClr val="bg1"/>
              </a:solidFill>
            </a:rPr>
            <a:t> </a:t>
          </a:r>
          <a:r>
            <a:rPr lang="es-MX" sz="1600" dirty="0" err="1" smtClean="0">
              <a:solidFill>
                <a:schemeClr val="bg1"/>
              </a:solidFill>
            </a:rPr>
            <a:t>learner</a:t>
          </a:r>
          <a:r>
            <a:rPr lang="es-MX" sz="1600" dirty="0" smtClean="0">
              <a:solidFill>
                <a:schemeClr val="bg1"/>
              </a:solidFill>
            </a:rPr>
            <a:t> </a:t>
          </a:r>
          <a:r>
            <a:rPr lang="es-MX" sz="1600" dirty="0" err="1" smtClean="0">
              <a:solidFill>
                <a:schemeClr val="bg1"/>
              </a:solidFill>
            </a:rPr>
            <a:t>diversity</a:t>
          </a:r>
          <a:endParaRPr lang="en-US" sz="1600" dirty="0">
            <a:solidFill>
              <a:schemeClr val="bg1"/>
            </a:solidFill>
          </a:endParaRPr>
        </a:p>
      </dgm:t>
    </dgm:pt>
    <dgm:pt modelId="{810B86EF-2283-4773-99CE-332FC42AC0EA}" type="parTrans" cxnId="{F66C3AB3-3468-49EB-84C5-DB19D4FE2984}">
      <dgm:prSet/>
      <dgm:spPr/>
      <dgm:t>
        <a:bodyPr/>
        <a:lstStyle/>
        <a:p>
          <a:endParaRPr lang="en-US"/>
        </a:p>
      </dgm:t>
    </dgm:pt>
    <dgm:pt modelId="{EF1BA9D8-2980-426E-9AC9-02AB09135D39}" type="sibTrans" cxnId="{F66C3AB3-3468-49EB-84C5-DB19D4FE2984}">
      <dgm:prSet/>
      <dgm:spPr/>
      <dgm:t>
        <a:bodyPr/>
        <a:lstStyle/>
        <a:p>
          <a:endParaRPr lang="en-US"/>
        </a:p>
      </dgm:t>
    </dgm:pt>
    <dgm:pt modelId="{009D2E73-4B8E-47CD-BDF1-D66E091C385F}">
      <dgm:prSet custT="1"/>
      <dgm:spPr>
        <a:solidFill>
          <a:srgbClr val="0070C0">
            <a:alpha val="90000"/>
          </a:srgbClr>
        </a:solidFill>
      </dgm:spPr>
      <dgm:t>
        <a:bodyPr/>
        <a:lstStyle/>
        <a:p>
          <a:r>
            <a:rPr lang="es-MX" sz="1200" dirty="0" err="1" smtClean="0">
              <a:solidFill>
                <a:schemeClr val="bg1"/>
              </a:solidFill>
            </a:rPr>
            <a:t>Teachers</a:t>
          </a:r>
          <a:r>
            <a:rPr lang="es-MX" sz="1200" dirty="0" smtClean="0">
              <a:solidFill>
                <a:schemeClr val="bg1"/>
              </a:solidFill>
            </a:rPr>
            <a:t> and </a:t>
          </a:r>
          <a:r>
            <a:rPr lang="es-MX" sz="1200" dirty="0" err="1" smtClean="0">
              <a:solidFill>
                <a:schemeClr val="bg1"/>
              </a:solidFill>
            </a:rPr>
            <a:t>support</a:t>
          </a:r>
          <a:r>
            <a:rPr lang="es-MX" sz="1200" dirty="0" smtClean="0">
              <a:solidFill>
                <a:schemeClr val="bg1"/>
              </a:solidFill>
            </a:rPr>
            <a:t> staff </a:t>
          </a:r>
          <a:r>
            <a:rPr lang="es-MX" sz="1200" dirty="0" err="1" smtClean="0">
              <a:solidFill>
                <a:schemeClr val="bg1"/>
              </a:solidFill>
            </a:rPr>
            <a:t>have</a:t>
          </a:r>
          <a:r>
            <a:rPr lang="es-MX" sz="1200" dirty="0" smtClean="0">
              <a:solidFill>
                <a:schemeClr val="bg1"/>
              </a:solidFill>
            </a:rPr>
            <a:t> </a:t>
          </a:r>
          <a:r>
            <a:rPr lang="es-MX" sz="1200" dirty="0" err="1" smtClean="0">
              <a:solidFill>
                <a:schemeClr val="bg1"/>
              </a:solidFill>
            </a:rPr>
            <a:t>opportunities</a:t>
          </a:r>
          <a:r>
            <a:rPr lang="es-MX" sz="1200" dirty="0" smtClean="0">
              <a:solidFill>
                <a:schemeClr val="bg1"/>
              </a:solidFill>
            </a:rPr>
            <a:t> </a:t>
          </a:r>
          <a:r>
            <a:rPr lang="es-MX" sz="1200" dirty="0" err="1" smtClean="0">
              <a:solidFill>
                <a:schemeClr val="bg1"/>
              </a:solidFill>
            </a:rPr>
            <a:t>to</a:t>
          </a:r>
          <a:r>
            <a:rPr lang="es-MX" sz="1200" dirty="0" smtClean="0">
              <a:solidFill>
                <a:schemeClr val="bg1"/>
              </a:solidFill>
            </a:rPr>
            <a:t> </a:t>
          </a:r>
          <a:r>
            <a:rPr lang="es-MX" sz="1200" dirty="0" err="1" smtClean="0">
              <a:solidFill>
                <a:schemeClr val="bg1"/>
              </a:solidFill>
            </a:rPr>
            <a:t>take</a:t>
          </a:r>
          <a:r>
            <a:rPr lang="es-MX" sz="1200" dirty="0" smtClean="0">
              <a:solidFill>
                <a:schemeClr val="bg1"/>
              </a:solidFill>
            </a:rPr>
            <a:t> </a:t>
          </a:r>
          <a:r>
            <a:rPr lang="es-MX" sz="1200" dirty="0" err="1" smtClean="0">
              <a:solidFill>
                <a:schemeClr val="bg1"/>
              </a:solidFill>
            </a:rPr>
            <a:t>part</a:t>
          </a:r>
          <a:r>
            <a:rPr lang="es-MX" sz="1200" dirty="0" smtClean="0">
              <a:solidFill>
                <a:schemeClr val="bg1"/>
              </a:solidFill>
            </a:rPr>
            <a:t> in </a:t>
          </a:r>
          <a:r>
            <a:rPr lang="es-MX" sz="1200" dirty="0" err="1" smtClean="0">
              <a:solidFill>
                <a:schemeClr val="bg1"/>
              </a:solidFill>
            </a:rPr>
            <a:t>continuing</a:t>
          </a:r>
          <a:r>
            <a:rPr lang="es-MX" sz="1200" dirty="0" smtClean="0">
              <a:solidFill>
                <a:schemeClr val="bg1"/>
              </a:solidFill>
            </a:rPr>
            <a:t> profesional </a:t>
          </a:r>
          <a:r>
            <a:rPr lang="es-MX" sz="1200" dirty="0" err="1" smtClean="0">
              <a:solidFill>
                <a:schemeClr val="bg1"/>
              </a:solidFill>
            </a:rPr>
            <a:t>development</a:t>
          </a:r>
          <a:endParaRPr lang="en-US" sz="1200" dirty="0">
            <a:solidFill>
              <a:schemeClr val="bg1"/>
            </a:solidFill>
          </a:endParaRPr>
        </a:p>
      </dgm:t>
    </dgm:pt>
    <dgm:pt modelId="{CF391DA5-B624-47E8-BA62-01DB079DBF01}" type="parTrans" cxnId="{26BA2B9D-6DF6-4F45-B85D-19A38BAFDA1A}">
      <dgm:prSet/>
      <dgm:spPr/>
      <dgm:t>
        <a:bodyPr/>
        <a:lstStyle/>
        <a:p>
          <a:endParaRPr lang="en-US"/>
        </a:p>
      </dgm:t>
    </dgm:pt>
    <dgm:pt modelId="{BF6C29AE-133C-4B15-83DD-33E69CDF00DF}" type="sibTrans" cxnId="{26BA2B9D-6DF6-4F45-B85D-19A38BAFDA1A}">
      <dgm:prSet/>
      <dgm:spPr/>
      <dgm:t>
        <a:bodyPr/>
        <a:lstStyle/>
        <a:p>
          <a:endParaRPr lang="en-US"/>
        </a:p>
      </dgm:t>
    </dgm:pt>
    <dgm:pt modelId="{FA6F443B-F291-4375-AB77-4B830900BB65}" type="pres">
      <dgm:prSet presAssocID="{7D057CA2-DAE4-4719-A4C1-F32B0406D8CC}" presName="diagram" presStyleCnt="0">
        <dgm:presLayoutVars>
          <dgm:chPref val="1"/>
          <dgm:dir/>
          <dgm:animOne val="branch"/>
          <dgm:animLvl val="lvl"/>
          <dgm:resizeHandles/>
        </dgm:presLayoutVars>
      </dgm:prSet>
      <dgm:spPr/>
      <dgm:t>
        <a:bodyPr/>
        <a:lstStyle/>
        <a:p>
          <a:endParaRPr lang="en-US"/>
        </a:p>
      </dgm:t>
    </dgm:pt>
    <dgm:pt modelId="{2D6C3545-2ACA-4F74-9050-9000CDAF2D49}" type="pres">
      <dgm:prSet presAssocID="{8F1BE470-02E2-4E6B-8F37-565FE77BBB5A}" presName="root" presStyleCnt="0"/>
      <dgm:spPr/>
    </dgm:pt>
    <dgm:pt modelId="{A3704D63-C2C2-4701-AB53-9ABA5F901C53}" type="pres">
      <dgm:prSet presAssocID="{8F1BE470-02E2-4E6B-8F37-565FE77BBB5A}" presName="rootComposite" presStyleCnt="0"/>
      <dgm:spPr/>
    </dgm:pt>
    <dgm:pt modelId="{961E8269-55FE-42CF-8B30-1B79EC02D869}" type="pres">
      <dgm:prSet presAssocID="{8F1BE470-02E2-4E6B-8F37-565FE77BBB5A}" presName="rootText" presStyleLbl="node1" presStyleIdx="0" presStyleCnt="1"/>
      <dgm:spPr/>
      <dgm:t>
        <a:bodyPr/>
        <a:lstStyle/>
        <a:p>
          <a:endParaRPr lang="en-US"/>
        </a:p>
      </dgm:t>
    </dgm:pt>
    <dgm:pt modelId="{22699442-1318-4571-8E15-47B53B1A0B76}" type="pres">
      <dgm:prSet presAssocID="{8F1BE470-02E2-4E6B-8F37-565FE77BBB5A}" presName="rootConnector" presStyleLbl="node1" presStyleIdx="0" presStyleCnt="1"/>
      <dgm:spPr/>
      <dgm:t>
        <a:bodyPr/>
        <a:lstStyle/>
        <a:p>
          <a:endParaRPr lang="en-US"/>
        </a:p>
      </dgm:t>
    </dgm:pt>
    <dgm:pt modelId="{AE8A7D3A-08B0-4745-B3B8-78A39FF62283}" type="pres">
      <dgm:prSet presAssocID="{8F1BE470-02E2-4E6B-8F37-565FE77BBB5A}" presName="childShape" presStyleCnt="0"/>
      <dgm:spPr/>
    </dgm:pt>
    <dgm:pt modelId="{51540464-035A-43CB-BE4F-57D2F046C329}" type="pres">
      <dgm:prSet presAssocID="{3E20D7FF-45FA-42CD-B328-A6C0DCDD12DE}" presName="Name13" presStyleLbl="parChTrans1D2" presStyleIdx="0" presStyleCnt="4"/>
      <dgm:spPr/>
      <dgm:t>
        <a:bodyPr/>
        <a:lstStyle/>
        <a:p>
          <a:endParaRPr lang="en-US"/>
        </a:p>
      </dgm:t>
    </dgm:pt>
    <dgm:pt modelId="{5C3B2782-9C08-4FA0-BF19-34315F09E8D8}" type="pres">
      <dgm:prSet presAssocID="{E238EC98-5076-4ADF-BFA2-052BEE61EE9D}" presName="childText" presStyleLbl="bgAcc1" presStyleIdx="0" presStyleCnt="4">
        <dgm:presLayoutVars>
          <dgm:bulletEnabled val="1"/>
        </dgm:presLayoutVars>
      </dgm:prSet>
      <dgm:spPr/>
      <dgm:t>
        <a:bodyPr/>
        <a:lstStyle/>
        <a:p>
          <a:endParaRPr lang="en-US"/>
        </a:p>
      </dgm:t>
    </dgm:pt>
    <dgm:pt modelId="{80F69E0D-4448-4AFA-835C-F6A67B13FD28}" type="pres">
      <dgm:prSet presAssocID="{9DCD2D96-26F5-4D68-A37E-5806D7A63A84}" presName="Name13" presStyleLbl="parChTrans1D2" presStyleIdx="1" presStyleCnt="4"/>
      <dgm:spPr/>
      <dgm:t>
        <a:bodyPr/>
        <a:lstStyle/>
        <a:p>
          <a:endParaRPr lang="en-US"/>
        </a:p>
      </dgm:t>
    </dgm:pt>
    <dgm:pt modelId="{7E75CDC1-6708-47DC-9FF5-65D95C573C1E}" type="pres">
      <dgm:prSet presAssocID="{5911A5DB-9F2A-45A7-8E97-E75BA78D498F}" presName="childText" presStyleLbl="bgAcc1" presStyleIdx="1" presStyleCnt="4">
        <dgm:presLayoutVars>
          <dgm:bulletEnabled val="1"/>
        </dgm:presLayoutVars>
      </dgm:prSet>
      <dgm:spPr/>
      <dgm:t>
        <a:bodyPr/>
        <a:lstStyle/>
        <a:p>
          <a:endParaRPr lang="en-US"/>
        </a:p>
      </dgm:t>
    </dgm:pt>
    <dgm:pt modelId="{8FAAA1FD-013E-40A5-BA73-81CC4D8327E4}" type="pres">
      <dgm:prSet presAssocID="{810B86EF-2283-4773-99CE-332FC42AC0EA}" presName="Name13" presStyleLbl="parChTrans1D2" presStyleIdx="2" presStyleCnt="4"/>
      <dgm:spPr/>
      <dgm:t>
        <a:bodyPr/>
        <a:lstStyle/>
        <a:p>
          <a:endParaRPr lang="en-US"/>
        </a:p>
      </dgm:t>
    </dgm:pt>
    <dgm:pt modelId="{D3D66B47-6069-4334-AB68-57667C278321}" type="pres">
      <dgm:prSet presAssocID="{1DACA478-6370-44C1-A904-420C8A9F3C72}" presName="childText" presStyleLbl="bgAcc1" presStyleIdx="2" presStyleCnt="4">
        <dgm:presLayoutVars>
          <dgm:bulletEnabled val="1"/>
        </dgm:presLayoutVars>
      </dgm:prSet>
      <dgm:spPr/>
      <dgm:t>
        <a:bodyPr/>
        <a:lstStyle/>
        <a:p>
          <a:endParaRPr lang="en-US"/>
        </a:p>
      </dgm:t>
    </dgm:pt>
    <dgm:pt modelId="{376F70B4-ABB6-44E5-AABA-C571A3927EB3}" type="pres">
      <dgm:prSet presAssocID="{CF391DA5-B624-47E8-BA62-01DB079DBF01}" presName="Name13" presStyleLbl="parChTrans1D2" presStyleIdx="3" presStyleCnt="4"/>
      <dgm:spPr/>
      <dgm:t>
        <a:bodyPr/>
        <a:lstStyle/>
        <a:p>
          <a:endParaRPr lang="en-US"/>
        </a:p>
      </dgm:t>
    </dgm:pt>
    <dgm:pt modelId="{AC2F97F1-3C3D-4DA0-9639-8DD53A8EAE6C}" type="pres">
      <dgm:prSet presAssocID="{009D2E73-4B8E-47CD-BDF1-D66E091C385F}" presName="childText" presStyleLbl="bgAcc1" presStyleIdx="3" presStyleCnt="4">
        <dgm:presLayoutVars>
          <dgm:bulletEnabled val="1"/>
        </dgm:presLayoutVars>
      </dgm:prSet>
      <dgm:spPr/>
      <dgm:t>
        <a:bodyPr/>
        <a:lstStyle/>
        <a:p>
          <a:endParaRPr lang="en-US"/>
        </a:p>
      </dgm:t>
    </dgm:pt>
  </dgm:ptLst>
  <dgm:cxnLst>
    <dgm:cxn modelId="{976E9B2F-AA08-4D70-B8A2-786D24CCD1BC}" type="presOf" srcId="{009D2E73-4B8E-47CD-BDF1-D66E091C385F}" destId="{AC2F97F1-3C3D-4DA0-9639-8DD53A8EAE6C}" srcOrd="0" destOrd="0" presId="urn:microsoft.com/office/officeart/2005/8/layout/hierarchy3"/>
    <dgm:cxn modelId="{5B3DC23A-C8CC-4B36-92D3-3CB06AA3A826}" type="presOf" srcId="{7D057CA2-DAE4-4719-A4C1-F32B0406D8CC}" destId="{FA6F443B-F291-4375-AB77-4B830900BB65}" srcOrd="0" destOrd="0" presId="urn:microsoft.com/office/officeart/2005/8/layout/hierarchy3"/>
    <dgm:cxn modelId="{8B6A26AC-7F79-44A8-9242-F64F31CF7BE5}" type="presOf" srcId="{1DACA478-6370-44C1-A904-420C8A9F3C72}" destId="{D3D66B47-6069-4334-AB68-57667C278321}" srcOrd="0" destOrd="0" presId="urn:microsoft.com/office/officeart/2005/8/layout/hierarchy3"/>
    <dgm:cxn modelId="{E8D34602-5889-4C70-B22C-3933C0694508}" type="presOf" srcId="{5911A5DB-9F2A-45A7-8E97-E75BA78D498F}" destId="{7E75CDC1-6708-47DC-9FF5-65D95C573C1E}" srcOrd="0" destOrd="0" presId="urn:microsoft.com/office/officeart/2005/8/layout/hierarchy3"/>
    <dgm:cxn modelId="{4155D260-4BB0-4E83-8851-2CF5E9F72FA1}" srcId="{8F1BE470-02E2-4E6B-8F37-565FE77BBB5A}" destId="{E238EC98-5076-4ADF-BFA2-052BEE61EE9D}" srcOrd="0" destOrd="0" parTransId="{3E20D7FF-45FA-42CD-B328-A6C0DCDD12DE}" sibTransId="{C271A31B-6A21-46C7-91FE-84F0A3CFE8DE}"/>
    <dgm:cxn modelId="{A78E5634-679C-424B-B8DF-858054A5FF93}" type="presOf" srcId="{8F1BE470-02E2-4E6B-8F37-565FE77BBB5A}" destId="{961E8269-55FE-42CF-8B30-1B79EC02D869}" srcOrd="0" destOrd="0" presId="urn:microsoft.com/office/officeart/2005/8/layout/hierarchy3"/>
    <dgm:cxn modelId="{7E0F996D-00AB-4C71-9FBA-5CD6BE4DAE55}" srcId="{8F1BE470-02E2-4E6B-8F37-565FE77BBB5A}" destId="{5911A5DB-9F2A-45A7-8E97-E75BA78D498F}" srcOrd="1" destOrd="0" parTransId="{9DCD2D96-26F5-4D68-A37E-5806D7A63A84}" sibTransId="{B0244F38-9509-4C35-889A-D5A7FA7190A3}"/>
    <dgm:cxn modelId="{00E69D92-AE07-48C5-BEFF-B9B19002E919}" type="presOf" srcId="{3E20D7FF-45FA-42CD-B328-A6C0DCDD12DE}" destId="{51540464-035A-43CB-BE4F-57D2F046C329}" srcOrd="0" destOrd="0" presId="urn:microsoft.com/office/officeart/2005/8/layout/hierarchy3"/>
    <dgm:cxn modelId="{79E64BB4-7AD8-4841-86FA-C27DDDEF7BCA}" srcId="{7D057CA2-DAE4-4719-A4C1-F32B0406D8CC}" destId="{8F1BE470-02E2-4E6B-8F37-565FE77BBB5A}" srcOrd="0" destOrd="0" parTransId="{0A516A9E-2E4E-47ED-BEFC-6A38AB6FDD8E}" sibTransId="{3BC65E4F-C52B-40E7-8059-04856EB5B836}"/>
    <dgm:cxn modelId="{394EC90F-5BD7-470B-9418-AFBB9E92AB47}" type="presOf" srcId="{E238EC98-5076-4ADF-BFA2-052BEE61EE9D}" destId="{5C3B2782-9C08-4FA0-BF19-34315F09E8D8}" srcOrd="0" destOrd="0" presId="urn:microsoft.com/office/officeart/2005/8/layout/hierarchy3"/>
    <dgm:cxn modelId="{F1EC2C44-2FF1-467D-A598-8E940534099F}" type="presOf" srcId="{8F1BE470-02E2-4E6B-8F37-565FE77BBB5A}" destId="{22699442-1318-4571-8E15-47B53B1A0B76}" srcOrd="1" destOrd="0" presId="urn:microsoft.com/office/officeart/2005/8/layout/hierarchy3"/>
    <dgm:cxn modelId="{F132C3D5-5A74-443E-B548-6C68EA51CCCE}" type="presOf" srcId="{9DCD2D96-26F5-4D68-A37E-5806D7A63A84}" destId="{80F69E0D-4448-4AFA-835C-F6A67B13FD28}" srcOrd="0" destOrd="0" presId="urn:microsoft.com/office/officeart/2005/8/layout/hierarchy3"/>
    <dgm:cxn modelId="{F66C3AB3-3468-49EB-84C5-DB19D4FE2984}" srcId="{8F1BE470-02E2-4E6B-8F37-565FE77BBB5A}" destId="{1DACA478-6370-44C1-A904-420C8A9F3C72}" srcOrd="2" destOrd="0" parTransId="{810B86EF-2283-4773-99CE-332FC42AC0EA}" sibTransId="{EF1BA9D8-2980-426E-9AC9-02AB09135D39}"/>
    <dgm:cxn modelId="{614FF67D-9D8F-4B53-B8E6-6C2DECFE60CF}" type="presOf" srcId="{810B86EF-2283-4773-99CE-332FC42AC0EA}" destId="{8FAAA1FD-013E-40A5-BA73-81CC4D8327E4}" srcOrd="0" destOrd="0" presId="urn:microsoft.com/office/officeart/2005/8/layout/hierarchy3"/>
    <dgm:cxn modelId="{26BA2B9D-6DF6-4F45-B85D-19A38BAFDA1A}" srcId="{8F1BE470-02E2-4E6B-8F37-565FE77BBB5A}" destId="{009D2E73-4B8E-47CD-BDF1-D66E091C385F}" srcOrd="3" destOrd="0" parTransId="{CF391DA5-B624-47E8-BA62-01DB079DBF01}" sibTransId="{BF6C29AE-133C-4B15-83DD-33E69CDF00DF}"/>
    <dgm:cxn modelId="{40CCFCEE-50E6-4B7B-8DC3-AE4FED6E997A}" type="presOf" srcId="{CF391DA5-B624-47E8-BA62-01DB079DBF01}" destId="{376F70B4-ABB6-44E5-AABA-C571A3927EB3}" srcOrd="0" destOrd="0" presId="urn:microsoft.com/office/officeart/2005/8/layout/hierarchy3"/>
    <dgm:cxn modelId="{FCC98FB8-6236-4C6B-AC39-5491D3EC2B6A}" type="presParOf" srcId="{FA6F443B-F291-4375-AB77-4B830900BB65}" destId="{2D6C3545-2ACA-4F74-9050-9000CDAF2D49}" srcOrd="0" destOrd="0" presId="urn:microsoft.com/office/officeart/2005/8/layout/hierarchy3"/>
    <dgm:cxn modelId="{29231792-B2F2-4163-AFED-51D7EC631334}" type="presParOf" srcId="{2D6C3545-2ACA-4F74-9050-9000CDAF2D49}" destId="{A3704D63-C2C2-4701-AB53-9ABA5F901C53}" srcOrd="0" destOrd="0" presId="urn:microsoft.com/office/officeart/2005/8/layout/hierarchy3"/>
    <dgm:cxn modelId="{7F3AF86E-5052-4ACA-89B6-9AC496811C53}" type="presParOf" srcId="{A3704D63-C2C2-4701-AB53-9ABA5F901C53}" destId="{961E8269-55FE-42CF-8B30-1B79EC02D869}" srcOrd="0" destOrd="0" presId="urn:microsoft.com/office/officeart/2005/8/layout/hierarchy3"/>
    <dgm:cxn modelId="{6725EC33-1F1C-46C8-8AED-E28C9DECA3EA}" type="presParOf" srcId="{A3704D63-C2C2-4701-AB53-9ABA5F901C53}" destId="{22699442-1318-4571-8E15-47B53B1A0B76}" srcOrd="1" destOrd="0" presId="urn:microsoft.com/office/officeart/2005/8/layout/hierarchy3"/>
    <dgm:cxn modelId="{3089E18C-E268-41AC-B773-FA6970F88F4A}" type="presParOf" srcId="{2D6C3545-2ACA-4F74-9050-9000CDAF2D49}" destId="{AE8A7D3A-08B0-4745-B3B8-78A39FF62283}" srcOrd="1" destOrd="0" presId="urn:microsoft.com/office/officeart/2005/8/layout/hierarchy3"/>
    <dgm:cxn modelId="{E08E4857-51C7-4758-826C-B703F60E5F78}" type="presParOf" srcId="{AE8A7D3A-08B0-4745-B3B8-78A39FF62283}" destId="{51540464-035A-43CB-BE4F-57D2F046C329}" srcOrd="0" destOrd="0" presId="urn:microsoft.com/office/officeart/2005/8/layout/hierarchy3"/>
    <dgm:cxn modelId="{D08B82AB-76B3-4145-B70A-AD40BEB21DAF}" type="presParOf" srcId="{AE8A7D3A-08B0-4745-B3B8-78A39FF62283}" destId="{5C3B2782-9C08-4FA0-BF19-34315F09E8D8}" srcOrd="1" destOrd="0" presId="urn:microsoft.com/office/officeart/2005/8/layout/hierarchy3"/>
    <dgm:cxn modelId="{BA761145-73CE-454B-B16E-EA49A4643C39}" type="presParOf" srcId="{AE8A7D3A-08B0-4745-B3B8-78A39FF62283}" destId="{80F69E0D-4448-4AFA-835C-F6A67B13FD28}" srcOrd="2" destOrd="0" presId="urn:microsoft.com/office/officeart/2005/8/layout/hierarchy3"/>
    <dgm:cxn modelId="{964B5E54-4C5E-4A26-8F65-63DB563548D4}" type="presParOf" srcId="{AE8A7D3A-08B0-4745-B3B8-78A39FF62283}" destId="{7E75CDC1-6708-47DC-9FF5-65D95C573C1E}" srcOrd="3" destOrd="0" presId="urn:microsoft.com/office/officeart/2005/8/layout/hierarchy3"/>
    <dgm:cxn modelId="{DDDFFBA9-1386-49FC-8FD2-7CDEF13D5CB7}" type="presParOf" srcId="{AE8A7D3A-08B0-4745-B3B8-78A39FF62283}" destId="{8FAAA1FD-013E-40A5-BA73-81CC4D8327E4}" srcOrd="4" destOrd="0" presId="urn:microsoft.com/office/officeart/2005/8/layout/hierarchy3"/>
    <dgm:cxn modelId="{1C0AE93B-F48C-419F-A6DD-0B95DB059B10}" type="presParOf" srcId="{AE8A7D3A-08B0-4745-B3B8-78A39FF62283}" destId="{D3D66B47-6069-4334-AB68-57667C278321}" srcOrd="5" destOrd="0" presId="urn:microsoft.com/office/officeart/2005/8/layout/hierarchy3"/>
    <dgm:cxn modelId="{3008F525-B736-4F75-8E57-02E6EB8EDD9F}" type="presParOf" srcId="{AE8A7D3A-08B0-4745-B3B8-78A39FF62283}" destId="{376F70B4-ABB6-44E5-AABA-C571A3927EB3}" srcOrd="6" destOrd="0" presId="urn:microsoft.com/office/officeart/2005/8/layout/hierarchy3"/>
    <dgm:cxn modelId="{6F445AC2-CF30-4BD2-AFDF-5E4334F35FC0}" type="presParOf" srcId="{AE8A7D3A-08B0-4745-B3B8-78A39FF62283}" destId="{AC2F97F1-3C3D-4DA0-9639-8DD53A8EAE6C}" srcOrd="7"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21986CC-60B2-4731-B5AC-47C39F9795B0}" type="doc">
      <dgm:prSet loTypeId="urn:microsoft.com/office/officeart/2005/8/layout/cycle8" loCatId="cycle" qsTypeId="urn:microsoft.com/office/officeart/2005/8/quickstyle/simple1" qsCatId="simple" csTypeId="urn:microsoft.com/office/officeart/2005/8/colors/accent0_1" csCatId="mainScheme" phldr="1"/>
      <dgm:spPr/>
    </dgm:pt>
    <dgm:pt modelId="{3F63F61B-8F30-407F-B2A3-25FBEFE9ECA2}">
      <dgm:prSet phldrT="[Texto]" custT="1"/>
      <dgm:spPr/>
      <dgm:t>
        <a:bodyPr/>
        <a:lstStyle/>
        <a:p>
          <a:r>
            <a:rPr lang="en-US" sz="1800" dirty="0" smtClean="0">
              <a:latin typeface="+mj-lt"/>
            </a:rPr>
            <a:t>Indicators to help teachers to review </a:t>
          </a:r>
        </a:p>
        <a:p>
          <a:r>
            <a:rPr lang="en-US" sz="1800" dirty="0" smtClean="0">
              <a:latin typeface="+mj-lt"/>
            </a:rPr>
            <a:t>their own classrooms</a:t>
          </a:r>
        </a:p>
        <a:p>
          <a:r>
            <a:rPr lang="en-US" sz="1800" dirty="0" smtClean="0">
              <a:latin typeface="+mj-lt"/>
            </a:rPr>
            <a:t>UNESCO 2016</a:t>
          </a:r>
          <a:endParaRPr lang="en-US" sz="1800" dirty="0"/>
        </a:p>
      </dgm:t>
    </dgm:pt>
    <dgm:pt modelId="{5F90D38B-0450-45FC-A57B-4245BD6FB6EA}" type="parTrans" cxnId="{CE5DE297-F386-40BB-A9AC-A1CDD2D5764B}">
      <dgm:prSet/>
      <dgm:spPr/>
      <dgm:t>
        <a:bodyPr/>
        <a:lstStyle/>
        <a:p>
          <a:endParaRPr lang="en-US"/>
        </a:p>
      </dgm:t>
    </dgm:pt>
    <dgm:pt modelId="{34EDD2D5-FB64-4679-A8A1-0B750ED9EA39}" type="sibTrans" cxnId="{CE5DE297-F386-40BB-A9AC-A1CDD2D5764B}">
      <dgm:prSet/>
      <dgm:spPr/>
      <dgm:t>
        <a:bodyPr/>
        <a:lstStyle/>
        <a:p>
          <a:endParaRPr lang="en-US"/>
        </a:p>
      </dgm:t>
    </dgm:pt>
    <dgm:pt modelId="{E758CC1F-0503-44AD-950D-6A89493DE2F5}">
      <dgm:prSet phldrT="[Texto]" custT="1"/>
      <dgm:spPr>
        <a:solidFill>
          <a:srgbClr val="FFC000"/>
        </a:solidFill>
      </dgm:spPr>
      <dgm:t>
        <a:bodyPr/>
        <a:lstStyle/>
        <a:p>
          <a:endParaRPr lang="es-MX" sz="1800" dirty="0" smtClean="0">
            <a:latin typeface="+mj-lt"/>
            <a:cs typeface="Arial" panose="020B0604020202020204" pitchFamily="34" charset="0"/>
          </a:endParaRPr>
        </a:p>
        <a:p>
          <a:endParaRPr lang="es-MX" sz="1800" dirty="0" smtClean="0">
            <a:latin typeface="+mj-lt"/>
            <a:cs typeface="Arial" panose="020B0604020202020204" pitchFamily="34" charset="0"/>
          </a:endParaRPr>
        </a:p>
        <a:p>
          <a:r>
            <a:rPr lang="es-MX" sz="1800" dirty="0" err="1" smtClean="0">
              <a:latin typeface="+mj-lt"/>
              <a:cs typeface="Arial" panose="020B0604020202020204" pitchFamily="34" charset="0"/>
            </a:rPr>
            <a:t>Reaching</a:t>
          </a:r>
          <a:r>
            <a:rPr lang="es-MX" sz="1800" dirty="0" smtClean="0">
              <a:latin typeface="+mj-lt"/>
              <a:cs typeface="Arial" panose="020B0604020202020204" pitchFamily="34" charset="0"/>
            </a:rPr>
            <a:t> </a:t>
          </a:r>
          <a:r>
            <a:rPr lang="es-MX" sz="1800" dirty="0" err="1" smtClean="0">
              <a:latin typeface="+mj-lt"/>
              <a:cs typeface="Arial" panose="020B0604020202020204" pitchFamily="34" charset="0"/>
            </a:rPr>
            <a:t>the</a:t>
          </a:r>
          <a:r>
            <a:rPr lang="es-MX" sz="1800" dirty="0" smtClean="0">
              <a:latin typeface="+mj-lt"/>
              <a:cs typeface="Arial" panose="020B0604020202020204" pitchFamily="34" charset="0"/>
            </a:rPr>
            <a:t> </a:t>
          </a:r>
          <a:r>
            <a:rPr lang="es-MX" sz="1800" dirty="0" err="1" smtClean="0">
              <a:latin typeface="+mj-lt"/>
              <a:cs typeface="Arial" panose="020B0604020202020204" pitchFamily="34" charset="0"/>
            </a:rPr>
            <a:t>hard</a:t>
          </a:r>
          <a:r>
            <a:rPr lang="es-MX" sz="1800" dirty="0" smtClean="0">
              <a:latin typeface="+mj-lt"/>
              <a:cs typeface="Arial" panose="020B0604020202020204" pitchFamily="34" charset="0"/>
            </a:rPr>
            <a:t> </a:t>
          </a:r>
          <a:r>
            <a:rPr lang="es-MX" sz="1800" dirty="0" err="1" smtClean="0">
              <a:latin typeface="+mj-lt"/>
              <a:cs typeface="Arial" panose="020B0604020202020204" pitchFamily="34" charset="0"/>
            </a:rPr>
            <a:t>to</a:t>
          </a:r>
          <a:r>
            <a:rPr lang="es-MX" sz="1800" dirty="0" smtClean="0">
              <a:latin typeface="+mj-lt"/>
              <a:cs typeface="Arial" panose="020B0604020202020204" pitchFamily="34" charset="0"/>
            </a:rPr>
            <a:t> </a:t>
          </a:r>
          <a:r>
            <a:rPr lang="es-MX" sz="1800" dirty="0" err="1" smtClean="0">
              <a:latin typeface="+mj-lt"/>
              <a:cs typeface="Arial" panose="020B0604020202020204" pitchFamily="34" charset="0"/>
            </a:rPr>
            <a:t>reach</a:t>
          </a:r>
          <a:r>
            <a:rPr lang="es-MX" sz="1800" dirty="0" smtClean="0">
              <a:latin typeface="+mj-lt"/>
              <a:cs typeface="Arial" panose="020B0604020202020204" pitchFamily="34" charset="0"/>
            </a:rPr>
            <a:t> </a:t>
          </a:r>
        </a:p>
        <a:p>
          <a:r>
            <a:rPr lang="es-MX" sz="1800" dirty="0" smtClean="0">
              <a:latin typeface="+mj-lt"/>
              <a:cs typeface="Arial" panose="020B0604020202020204" pitchFamily="34" charset="0"/>
            </a:rPr>
            <a:t>Project </a:t>
          </a:r>
          <a:r>
            <a:rPr lang="es-MX" sz="1800" dirty="0" err="1" smtClean="0">
              <a:latin typeface="+mj-lt"/>
              <a:cs typeface="Arial" panose="020B0604020202020204" pitchFamily="34" charset="0"/>
            </a:rPr>
            <a:t>coordinator</a:t>
          </a:r>
          <a:r>
            <a:rPr lang="es-MX" sz="1800" dirty="0" smtClean="0">
              <a:latin typeface="+mj-lt"/>
              <a:cs typeface="Arial" panose="020B0604020202020204" pitchFamily="34" charset="0"/>
            </a:rPr>
            <a:t>.</a:t>
          </a:r>
        </a:p>
        <a:p>
          <a:r>
            <a:rPr lang="en-US" sz="1800" dirty="0" err="1" smtClean="0"/>
            <a:t>Messiou</a:t>
          </a:r>
          <a:r>
            <a:rPr lang="en-US" sz="1800" dirty="0" smtClean="0"/>
            <a:t> 2017/2020</a:t>
          </a:r>
          <a:endParaRPr lang="es-MX" sz="1800" dirty="0" smtClean="0">
            <a:latin typeface="+mj-lt"/>
            <a:cs typeface="Arial" panose="020B0604020202020204" pitchFamily="34" charset="0"/>
          </a:endParaRPr>
        </a:p>
        <a:p>
          <a:endParaRPr lang="es-MX" sz="1800" dirty="0" smtClean="0">
            <a:latin typeface="+mj-lt"/>
            <a:cs typeface="Arial" panose="020B0604020202020204" pitchFamily="34" charset="0"/>
          </a:endParaRPr>
        </a:p>
        <a:p>
          <a:endParaRPr lang="en-US" sz="1800" dirty="0">
            <a:latin typeface="+mj-lt"/>
          </a:endParaRPr>
        </a:p>
      </dgm:t>
    </dgm:pt>
    <dgm:pt modelId="{9A10987E-E729-4F5C-B9FB-C4B59752646E}" type="parTrans" cxnId="{523177CB-0415-4D54-AE62-ED3E71F4A0CA}">
      <dgm:prSet/>
      <dgm:spPr/>
      <dgm:t>
        <a:bodyPr/>
        <a:lstStyle/>
        <a:p>
          <a:endParaRPr lang="en-US"/>
        </a:p>
      </dgm:t>
    </dgm:pt>
    <dgm:pt modelId="{34A47491-7834-41D4-A306-788B248341FF}" type="sibTrans" cxnId="{523177CB-0415-4D54-AE62-ED3E71F4A0CA}">
      <dgm:prSet/>
      <dgm:spPr/>
      <dgm:t>
        <a:bodyPr/>
        <a:lstStyle/>
        <a:p>
          <a:endParaRPr lang="en-US"/>
        </a:p>
      </dgm:t>
    </dgm:pt>
    <dgm:pt modelId="{E39CF511-60C7-4E38-96D4-A5C8CFB66461}">
      <dgm:prSet phldrT="[Texto]" custT="1"/>
      <dgm:spPr/>
      <dgm:t>
        <a:bodyPr/>
        <a:lstStyle/>
        <a:p>
          <a:r>
            <a:rPr lang="en-US" sz="1800" dirty="0" smtClean="0"/>
            <a:t>The inclusive pedagogical approach in action framework</a:t>
          </a:r>
          <a:r>
            <a:rPr lang="en-US" sz="1400" dirty="0" smtClean="0"/>
            <a:t>. </a:t>
          </a:r>
        </a:p>
        <a:p>
          <a:r>
            <a:rPr lang="en-US" sz="1800" dirty="0" smtClean="0"/>
            <a:t>FLORIAN, 2014</a:t>
          </a:r>
          <a:r>
            <a:rPr lang="en-US" sz="1400" dirty="0" smtClean="0"/>
            <a:t>	</a:t>
          </a:r>
          <a:endParaRPr lang="en-US" sz="1400" dirty="0"/>
        </a:p>
      </dgm:t>
    </dgm:pt>
    <dgm:pt modelId="{7AE8F9B0-6E91-4F98-88BC-1FC0647F9DD5}" type="parTrans" cxnId="{B9B32103-CFD2-42A7-9D36-D2422E2FC8A4}">
      <dgm:prSet/>
      <dgm:spPr/>
      <dgm:t>
        <a:bodyPr/>
        <a:lstStyle/>
        <a:p>
          <a:endParaRPr lang="en-US"/>
        </a:p>
      </dgm:t>
    </dgm:pt>
    <dgm:pt modelId="{C23ADBD3-B21A-4D02-AD3A-DCA12761EF3D}" type="sibTrans" cxnId="{B9B32103-CFD2-42A7-9D36-D2422E2FC8A4}">
      <dgm:prSet/>
      <dgm:spPr/>
      <dgm:t>
        <a:bodyPr/>
        <a:lstStyle/>
        <a:p>
          <a:endParaRPr lang="en-US"/>
        </a:p>
      </dgm:t>
    </dgm:pt>
    <dgm:pt modelId="{09FB6836-741C-437B-A9C9-497913EEC6C3}" type="pres">
      <dgm:prSet presAssocID="{B21986CC-60B2-4731-B5AC-47C39F9795B0}" presName="compositeShape" presStyleCnt="0">
        <dgm:presLayoutVars>
          <dgm:chMax val="7"/>
          <dgm:dir/>
          <dgm:resizeHandles val="exact"/>
        </dgm:presLayoutVars>
      </dgm:prSet>
      <dgm:spPr/>
    </dgm:pt>
    <dgm:pt modelId="{8C3CB7CA-0978-4851-89E3-951ADF074DE3}" type="pres">
      <dgm:prSet presAssocID="{B21986CC-60B2-4731-B5AC-47C39F9795B0}" presName="wedge1" presStyleLbl="node1" presStyleIdx="0" presStyleCnt="3"/>
      <dgm:spPr/>
      <dgm:t>
        <a:bodyPr/>
        <a:lstStyle/>
        <a:p>
          <a:endParaRPr lang="en-US"/>
        </a:p>
      </dgm:t>
    </dgm:pt>
    <dgm:pt modelId="{CD5DD292-1988-4138-A289-451256414DAE}" type="pres">
      <dgm:prSet presAssocID="{B21986CC-60B2-4731-B5AC-47C39F9795B0}" presName="dummy1a" presStyleCnt="0"/>
      <dgm:spPr/>
    </dgm:pt>
    <dgm:pt modelId="{51A095C7-BDDB-4FD8-B0E4-D93C9DBBE1DF}" type="pres">
      <dgm:prSet presAssocID="{B21986CC-60B2-4731-B5AC-47C39F9795B0}" presName="dummy1b" presStyleCnt="0"/>
      <dgm:spPr/>
    </dgm:pt>
    <dgm:pt modelId="{94A91908-AE43-4E48-ADF4-886B89B17E8C}" type="pres">
      <dgm:prSet presAssocID="{B21986CC-60B2-4731-B5AC-47C39F9795B0}" presName="wedge1Tx" presStyleLbl="node1" presStyleIdx="0" presStyleCnt="3">
        <dgm:presLayoutVars>
          <dgm:chMax val="0"/>
          <dgm:chPref val="0"/>
          <dgm:bulletEnabled val="1"/>
        </dgm:presLayoutVars>
      </dgm:prSet>
      <dgm:spPr/>
      <dgm:t>
        <a:bodyPr/>
        <a:lstStyle/>
        <a:p>
          <a:endParaRPr lang="en-US"/>
        </a:p>
      </dgm:t>
    </dgm:pt>
    <dgm:pt modelId="{D3ACB9EA-9727-4815-8396-78D1BCE906EB}" type="pres">
      <dgm:prSet presAssocID="{B21986CC-60B2-4731-B5AC-47C39F9795B0}" presName="wedge2" presStyleLbl="node1" presStyleIdx="1" presStyleCnt="3"/>
      <dgm:spPr/>
      <dgm:t>
        <a:bodyPr/>
        <a:lstStyle/>
        <a:p>
          <a:endParaRPr lang="en-US"/>
        </a:p>
      </dgm:t>
    </dgm:pt>
    <dgm:pt modelId="{6B53C986-713D-42C6-94EF-77236F9509F2}" type="pres">
      <dgm:prSet presAssocID="{B21986CC-60B2-4731-B5AC-47C39F9795B0}" presName="dummy2a" presStyleCnt="0"/>
      <dgm:spPr/>
    </dgm:pt>
    <dgm:pt modelId="{4A591320-AA70-46DA-8DBB-12233DE9BB73}" type="pres">
      <dgm:prSet presAssocID="{B21986CC-60B2-4731-B5AC-47C39F9795B0}" presName="dummy2b" presStyleCnt="0"/>
      <dgm:spPr/>
    </dgm:pt>
    <dgm:pt modelId="{000F78D1-4730-4017-985D-F23A2122BEEF}" type="pres">
      <dgm:prSet presAssocID="{B21986CC-60B2-4731-B5AC-47C39F9795B0}" presName="wedge2Tx" presStyleLbl="node1" presStyleIdx="1" presStyleCnt="3">
        <dgm:presLayoutVars>
          <dgm:chMax val="0"/>
          <dgm:chPref val="0"/>
          <dgm:bulletEnabled val="1"/>
        </dgm:presLayoutVars>
      </dgm:prSet>
      <dgm:spPr/>
      <dgm:t>
        <a:bodyPr/>
        <a:lstStyle/>
        <a:p>
          <a:endParaRPr lang="en-US"/>
        </a:p>
      </dgm:t>
    </dgm:pt>
    <dgm:pt modelId="{8D739CE4-4AA0-4919-931B-516B609AD03B}" type="pres">
      <dgm:prSet presAssocID="{B21986CC-60B2-4731-B5AC-47C39F9795B0}" presName="wedge3" presStyleLbl="node1" presStyleIdx="2" presStyleCnt="3"/>
      <dgm:spPr/>
      <dgm:t>
        <a:bodyPr/>
        <a:lstStyle/>
        <a:p>
          <a:endParaRPr lang="en-US"/>
        </a:p>
      </dgm:t>
    </dgm:pt>
    <dgm:pt modelId="{E5B712C7-A1E7-46E7-ABFE-F084E0417737}" type="pres">
      <dgm:prSet presAssocID="{B21986CC-60B2-4731-B5AC-47C39F9795B0}" presName="dummy3a" presStyleCnt="0"/>
      <dgm:spPr/>
    </dgm:pt>
    <dgm:pt modelId="{79D2AB32-8A50-4A63-8E25-FA782D400ABE}" type="pres">
      <dgm:prSet presAssocID="{B21986CC-60B2-4731-B5AC-47C39F9795B0}" presName="dummy3b" presStyleCnt="0"/>
      <dgm:spPr/>
    </dgm:pt>
    <dgm:pt modelId="{26A060FC-1F21-48F6-95DC-C6F811DDE4C3}" type="pres">
      <dgm:prSet presAssocID="{B21986CC-60B2-4731-B5AC-47C39F9795B0}" presName="wedge3Tx" presStyleLbl="node1" presStyleIdx="2" presStyleCnt="3">
        <dgm:presLayoutVars>
          <dgm:chMax val="0"/>
          <dgm:chPref val="0"/>
          <dgm:bulletEnabled val="1"/>
        </dgm:presLayoutVars>
      </dgm:prSet>
      <dgm:spPr/>
      <dgm:t>
        <a:bodyPr/>
        <a:lstStyle/>
        <a:p>
          <a:endParaRPr lang="en-US"/>
        </a:p>
      </dgm:t>
    </dgm:pt>
    <dgm:pt modelId="{F70B3E86-F8E6-4FC4-BD22-2F163E483249}" type="pres">
      <dgm:prSet presAssocID="{34EDD2D5-FB64-4679-A8A1-0B750ED9EA39}" presName="arrowWedge1" presStyleLbl="fgSibTrans2D1" presStyleIdx="0" presStyleCnt="3"/>
      <dgm:spPr/>
    </dgm:pt>
    <dgm:pt modelId="{8A749CED-D8BE-483F-B56C-45CFBB8B9A60}" type="pres">
      <dgm:prSet presAssocID="{34A47491-7834-41D4-A306-788B248341FF}" presName="arrowWedge2" presStyleLbl="fgSibTrans2D1" presStyleIdx="1" presStyleCnt="3"/>
      <dgm:spPr/>
    </dgm:pt>
    <dgm:pt modelId="{B35FD9BA-2B46-4CD7-BD74-B61F9ACFF932}" type="pres">
      <dgm:prSet presAssocID="{C23ADBD3-B21A-4D02-AD3A-DCA12761EF3D}" presName="arrowWedge3" presStyleLbl="fgSibTrans2D1" presStyleIdx="2" presStyleCnt="3"/>
      <dgm:spPr/>
    </dgm:pt>
  </dgm:ptLst>
  <dgm:cxnLst>
    <dgm:cxn modelId="{C4209B4F-3BE0-483C-9F79-EA5E82CDDCEF}" type="presOf" srcId="{3F63F61B-8F30-407F-B2A3-25FBEFE9ECA2}" destId="{94A91908-AE43-4E48-ADF4-886B89B17E8C}" srcOrd="1" destOrd="0" presId="urn:microsoft.com/office/officeart/2005/8/layout/cycle8"/>
    <dgm:cxn modelId="{5DACC74B-0415-4979-8B3D-009AC96B323F}" type="presOf" srcId="{E758CC1F-0503-44AD-950D-6A89493DE2F5}" destId="{000F78D1-4730-4017-985D-F23A2122BEEF}" srcOrd="1" destOrd="0" presId="urn:microsoft.com/office/officeart/2005/8/layout/cycle8"/>
    <dgm:cxn modelId="{FA3B9CEC-BBC9-442D-91F0-DF5BBFBE4CF3}" type="presOf" srcId="{E39CF511-60C7-4E38-96D4-A5C8CFB66461}" destId="{8D739CE4-4AA0-4919-931B-516B609AD03B}" srcOrd="0" destOrd="0" presId="urn:microsoft.com/office/officeart/2005/8/layout/cycle8"/>
    <dgm:cxn modelId="{CE5DE297-F386-40BB-A9AC-A1CDD2D5764B}" srcId="{B21986CC-60B2-4731-B5AC-47C39F9795B0}" destId="{3F63F61B-8F30-407F-B2A3-25FBEFE9ECA2}" srcOrd="0" destOrd="0" parTransId="{5F90D38B-0450-45FC-A57B-4245BD6FB6EA}" sibTransId="{34EDD2D5-FB64-4679-A8A1-0B750ED9EA39}"/>
    <dgm:cxn modelId="{72F3CC98-042B-4D58-97C6-7A0D3A193614}" type="presOf" srcId="{B21986CC-60B2-4731-B5AC-47C39F9795B0}" destId="{09FB6836-741C-437B-A9C9-497913EEC6C3}" srcOrd="0" destOrd="0" presId="urn:microsoft.com/office/officeart/2005/8/layout/cycle8"/>
    <dgm:cxn modelId="{523177CB-0415-4D54-AE62-ED3E71F4A0CA}" srcId="{B21986CC-60B2-4731-B5AC-47C39F9795B0}" destId="{E758CC1F-0503-44AD-950D-6A89493DE2F5}" srcOrd="1" destOrd="0" parTransId="{9A10987E-E729-4F5C-B9FB-C4B59752646E}" sibTransId="{34A47491-7834-41D4-A306-788B248341FF}"/>
    <dgm:cxn modelId="{0217E7F0-4586-4A46-AF2E-520C3CA4CDB7}" type="presOf" srcId="{E39CF511-60C7-4E38-96D4-A5C8CFB66461}" destId="{26A060FC-1F21-48F6-95DC-C6F811DDE4C3}" srcOrd="1" destOrd="0" presId="urn:microsoft.com/office/officeart/2005/8/layout/cycle8"/>
    <dgm:cxn modelId="{B9B32103-CFD2-42A7-9D36-D2422E2FC8A4}" srcId="{B21986CC-60B2-4731-B5AC-47C39F9795B0}" destId="{E39CF511-60C7-4E38-96D4-A5C8CFB66461}" srcOrd="2" destOrd="0" parTransId="{7AE8F9B0-6E91-4F98-88BC-1FC0647F9DD5}" sibTransId="{C23ADBD3-B21A-4D02-AD3A-DCA12761EF3D}"/>
    <dgm:cxn modelId="{7FC3586C-DA1F-4EB2-A0FB-F0A31FB5D453}" type="presOf" srcId="{3F63F61B-8F30-407F-B2A3-25FBEFE9ECA2}" destId="{8C3CB7CA-0978-4851-89E3-951ADF074DE3}" srcOrd="0" destOrd="0" presId="urn:microsoft.com/office/officeart/2005/8/layout/cycle8"/>
    <dgm:cxn modelId="{3B73D359-4709-41CC-A0C2-C509F9BF9C70}" type="presOf" srcId="{E758CC1F-0503-44AD-950D-6A89493DE2F5}" destId="{D3ACB9EA-9727-4815-8396-78D1BCE906EB}" srcOrd="0" destOrd="0" presId="urn:microsoft.com/office/officeart/2005/8/layout/cycle8"/>
    <dgm:cxn modelId="{31430A56-20E1-4AE7-A9DB-11CF2A9C7810}" type="presParOf" srcId="{09FB6836-741C-437B-A9C9-497913EEC6C3}" destId="{8C3CB7CA-0978-4851-89E3-951ADF074DE3}" srcOrd="0" destOrd="0" presId="urn:microsoft.com/office/officeart/2005/8/layout/cycle8"/>
    <dgm:cxn modelId="{752ABFDC-BF85-4B93-9A8A-A43B173E707B}" type="presParOf" srcId="{09FB6836-741C-437B-A9C9-497913EEC6C3}" destId="{CD5DD292-1988-4138-A289-451256414DAE}" srcOrd="1" destOrd="0" presId="urn:microsoft.com/office/officeart/2005/8/layout/cycle8"/>
    <dgm:cxn modelId="{A2559D34-BF2F-4F7E-9F77-2E9DC7341CDE}" type="presParOf" srcId="{09FB6836-741C-437B-A9C9-497913EEC6C3}" destId="{51A095C7-BDDB-4FD8-B0E4-D93C9DBBE1DF}" srcOrd="2" destOrd="0" presId="urn:microsoft.com/office/officeart/2005/8/layout/cycle8"/>
    <dgm:cxn modelId="{3BBDB382-9087-44FF-8E71-DE8664AEBCC8}" type="presParOf" srcId="{09FB6836-741C-437B-A9C9-497913EEC6C3}" destId="{94A91908-AE43-4E48-ADF4-886B89B17E8C}" srcOrd="3" destOrd="0" presId="urn:microsoft.com/office/officeart/2005/8/layout/cycle8"/>
    <dgm:cxn modelId="{92B98236-7980-416A-BF2A-1319BFC004C4}" type="presParOf" srcId="{09FB6836-741C-437B-A9C9-497913EEC6C3}" destId="{D3ACB9EA-9727-4815-8396-78D1BCE906EB}" srcOrd="4" destOrd="0" presId="urn:microsoft.com/office/officeart/2005/8/layout/cycle8"/>
    <dgm:cxn modelId="{4920B681-D250-430B-9789-AB4B31B74637}" type="presParOf" srcId="{09FB6836-741C-437B-A9C9-497913EEC6C3}" destId="{6B53C986-713D-42C6-94EF-77236F9509F2}" srcOrd="5" destOrd="0" presId="urn:microsoft.com/office/officeart/2005/8/layout/cycle8"/>
    <dgm:cxn modelId="{959C8905-7E74-40E1-851F-9015DB863326}" type="presParOf" srcId="{09FB6836-741C-437B-A9C9-497913EEC6C3}" destId="{4A591320-AA70-46DA-8DBB-12233DE9BB73}" srcOrd="6" destOrd="0" presId="urn:microsoft.com/office/officeart/2005/8/layout/cycle8"/>
    <dgm:cxn modelId="{E3783AEB-B08E-4BF4-9BAC-D15D298147FB}" type="presParOf" srcId="{09FB6836-741C-437B-A9C9-497913EEC6C3}" destId="{000F78D1-4730-4017-985D-F23A2122BEEF}" srcOrd="7" destOrd="0" presId="urn:microsoft.com/office/officeart/2005/8/layout/cycle8"/>
    <dgm:cxn modelId="{0643F9A3-0FF4-40B3-B65F-6FF8A69FA512}" type="presParOf" srcId="{09FB6836-741C-437B-A9C9-497913EEC6C3}" destId="{8D739CE4-4AA0-4919-931B-516B609AD03B}" srcOrd="8" destOrd="0" presId="urn:microsoft.com/office/officeart/2005/8/layout/cycle8"/>
    <dgm:cxn modelId="{D9D3E27D-4541-4F2D-8CB3-E34722576D27}" type="presParOf" srcId="{09FB6836-741C-437B-A9C9-497913EEC6C3}" destId="{E5B712C7-A1E7-46E7-ABFE-F084E0417737}" srcOrd="9" destOrd="0" presId="urn:microsoft.com/office/officeart/2005/8/layout/cycle8"/>
    <dgm:cxn modelId="{C67DB991-4BF8-4FEE-B4ED-989E8188BF3B}" type="presParOf" srcId="{09FB6836-741C-437B-A9C9-497913EEC6C3}" destId="{79D2AB32-8A50-4A63-8E25-FA782D400ABE}" srcOrd="10" destOrd="0" presId="urn:microsoft.com/office/officeart/2005/8/layout/cycle8"/>
    <dgm:cxn modelId="{E2A590FD-5E78-41FB-8C9F-393B81210583}" type="presParOf" srcId="{09FB6836-741C-437B-A9C9-497913EEC6C3}" destId="{26A060FC-1F21-48F6-95DC-C6F811DDE4C3}" srcOrd="11" destOrd="0" presId="urn:microsoft.com/office/officeart/2005/8/layout/cycle8"/>
    <dgm:cxn modelId="{712CC9D2-C565-4FC7-9D66-E8E7024DF7D8}" type="presParOf" srcId="{09FB6836-741C-437B-A9C9-497913EEC6C3}" destId="{F70B3E86-F8E6-4FC4-BD22-2F163E483249}" srcOrd="12" destOrd="0" presId="urn:microsoft.com/office/officeart/2005/8/layout/cycle8"/>
    <dgm:cxn modelId="{7F82454B-9A1A-4754-A8D3-6C2A56E739AB}" type="presParOf" srcId="{09FB6836-741C-437B-A9C9-497913EEC6C3}" destId="{8A749CED-D8BE-483F-B56C-45CFBB8B9A60}" srcOrd="13" destOrd="0" presId="urn:microsoft.com/office/officeart/2005/8/layout/cycle8"/>
    <dgm:cxn modelId="{962C8ED7-45CB-4251-979B-51190016DA64}" type="presParOf" srcId="{09FB6836-741C-437B-A9C9-497913EEC6C3}" destId="{B35FD9BA-2B46-4CD7-BD74-B61F9ACFF932}"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DC68F9F-EE4A-4DAE-80CB-53381127F9D0}" type="doc">
      <dgm:prSet loTypeId="urn:microsoft.com/office/officeart/2005/8/layout/radial2" loCatId="relationship" qsTypeId="urn:microsoft.com/office/officeart/2005/8/quickstyle/simple1" qsCatId="simple" csTypeId="urn:microsoft.com/office/officeart/2005/8/colors/accent0_1" csCatId="mainScheme" phldr="1"/>
      <dgm:spPr/>
      <dgm:t>
        <a:bodyPr/>
        <a:lstStyle/>
        <a:p>
          <a:endParaRPr lang="en-US"/>
        </a:p>
      </dgm:t>
    </dgm:pt>
    <dgm:pt modelId="{49DA8FCF-D47D-4F4B-8441-CD506B4B64A0}">
      <dgm:prSet phldrT="[Texto]" custT="1"/>
      <dgm:spPr>
        <a:solidFill>
          <a:srgbClr val="FFC000"/>
        </a:solidFill>
      </dgm:spPr>
      <dgm:t>
        <a:bodyPr/>
        <a:lstStyle/>
        <a:p>
          <a:r>
            <a:rPr lang="es-MX" sz="1600" b="1" dirty="0" err="1" smtClean="0"/>
            <a:t>Teacher</a:t>
          </a:r>
          <a:r>
            <a:rPr lang="es-MX" sz="1600" b="1" dirty="0" smtClean="0"/>
            <a:t> </a:t>
          </a:r>
          <a:r>
            <a:rPr lang="es-MX" sz="1600" b="1" dirty="0" err="1" smtClean="0"/>
            <a:t>Observation</a:t>
          </a:r>
          <a:r>
            <a:rPr lang="es-MX" sz="1600" b="1" dirty="0" smtClean="0"/>
            <a:t> </a:t>
          </a:r>
          <a:endParaRPr lang="en-US" sz="1600" b="1" dirty="0"/>
        </a:p>
      </dgm:t>
    </dgm:pt>
    <dgm:pt modelId="{FB0AB7D7-B9F9-4D5A-B185-0AD633905DFF}" type="parTrans" cxnId="{9F308D0F-1DBA-4D50-BF58-3F4EE651166C}">
      <dgm:prSet/>
      <dgm:spPr/>
      <dgm:t>
        <a:bodyPr/>
        <a:lstStyle/>
        <a:p>
          <a:endParaRPr lang="en-US"/>
        </a:p>
      </dgm:t>
    </dgm:pt>
    <dgm:pt modelId="{427B15FE-AAE5-4F2D-B1A4-50E369DBA7CE}" type="sibTrans" cxnId="{9F308D0F-1DBA-4D50-BF58-3F4EE651166C}">
      <dgm:prSet/>
      <dgm:spPr/>
      <dgm:t>
        <a:bodyPr/>
        <a:lstStyle/>
        <a:p>
          <a:endParaRPr lang="en-US"/>
        </a:p>
      </dgm:t>
    </dgm:pt>
    <dgm:pt modelId="{C4F10714-53A1-4B31-A083-D1770D0BC626}">
      <dgm:prSet phldrT="[Texto]"/>
      <dgm:spPr/>
      <dgm:t>
        <a:bodyPr/>
        <a:lstStyle/>
        <a:p>
          <a:r>
            <a:rPr lang="es-MX" dirty="0" err="1" smtClean="0"/>
            <a:t>Method</a:t>
          </a:r>
          <a:r>
            <a:rPr lang="es-MX" dirty="0" smtClean="0"/>
            <a:t> of </a:t>
          </a:r>
          <a:r>
            <a:rPr lang="es-MX" dirty="0" err="1" smtClean="0"/>
            <a:t>monitoring</a:t>
          </a:r>
          <a:r>
            <a:rPr lang="es-MX" dirty="0" smtClean="0"/>
            <a:t> </a:t>
          </a:r>
          <a:endParaRPr lang="en-US" dirty="0"/>
        </a:p>
      </dgm:t>
    </dgm:pt>
    <dgm:pt modelId="{9BEB1E84-47C7-42F3-9387-01C088E7AD15}" type="parTrans" cxnId="{4D30F981-4054-4EEA-B0FD-74EF4A9DA0A5}">
      <dgm:prSet/>
      <dgm:spPr/>
      <dgm:t>
        <a:bodyPr/>
        <a:lstStyle/>
        <a:p>
          <a:endParaRPr lang="en-US"/>
        </a:p>
      </dgm:t>
    </dgm:pt>
    <dgm:pt modelId="{CCED6045-7F80-4C86-B4ED-F6B9EE920CC2}" type="sibTrans" cxnId="{4D30F981-4054-4EEA-B0FD-74EF4A9DA0A5}">
      <dgm:prSet/>
      <dgm:spPr/>
      <dgm:t>
        <a:bodyPr/>
        <a:lstStyle/>
        <a:p>
          <a:endParaRPr lang="en-US"/>
        </a:p>
      </dgm:t>
    </dgm:pt>
    <dgm:pt modelId="{D24FF02D-C395-4AD3-A867-4176274B6C1E}">
      <dgm:prSet phldrT="[Texto]"/>
      <dgm:spPr>
        <a:solidFill>
          <a:srgbClr val="FFC000"/>
        </a:solidFill>
      </dgm:spPr>
      <dgm:t>
        <a:bodyPr/>
        <a:lstStyle/>
        <a:p>
          <a:r>
            <a:rPr lang="es-MX" b="1" dirty="0" err="1" smtClean="0"/>
            <a:t>Discussion</a:t>
          </a:r>
          <a:r>
            <a:rPr lang="es-MX" dirty="0" smtClean="0"/>
            <a:t> </a:t>
          </a:r>
          <a:endParaRPr lang="en-US" dirty="0"/>
        </a:p>
      </dgm:t>
    </dgm:pt>
    <dgm:pt modelId="{40860855-9CFA-4DBC-8365-E4C37418B70E}" type="parTrans" cxnId="{28766FBC-9C22-400A-BDE4-7384FF724F5F}">
      <dgm:prSet/>
      <dgm:spPr/>
      <dgm:t>
        <a:bodyPr/>
        <a:lstStyle/>
        <a:p>
          <a:endParaRPr lang="en-US"/>
        </a:p>
      </dgm:t>
    </dgm:pt>
    <dgm:pt modelId="{4DE3C7F0-8E05-417A-A7C8-CF69895AF951}" type="sibTrans" cxnId="{28766FBC-9C22-400A-BDE4-7384FF724F5F}">
      <dgm:prSet/>
      <dgm:spPr/>
      <dgm:t>
        <a:bodyPr/>
        <a:lstStyle/>
        <a:p>
          <a:endParaRPr lang="en-US"/>
        </a:p>
      </dgm:t>
    </dgm:pt>
    <dgm:pt modelId="{FE382DFB-19F1-4450-A76A-B4DBE587955E}">
      <dgm:prSet phldrT="[Texto]"/>
      <dgm:spPr/>
      <dgm:t>
        <a:bodyPr/>
        <a:lstStyle/>
        <a:p>
          <a:r>
            <a:rPr lang="es-MX" dirty="0" err="1" smtClean="0"/>
            <a:t>Method</a:t>
          </a:r>
          <a:r>
            <a:rPr lang="es-MX" dirty="0" smtClean="0"/>
            <a:t> </a:t>
          </a:r>
          <a:r>
            <a:rPr lang="es-MX" dirty="0" err="1" smtClean="0"/>
            <a:t>to</a:t>
          </a:r>
          <a:r>
            <a:rPr lang="es-MX" dirty="0" smtClean="0"/>
            <a:t> </a:t>
          </a:r>
          <a:r>
            <a:rPr lang="es-MX" dirty="0" err="1" smtClean="0"/>
            <a:t>understand</a:t>
          </a:r>
          <a:r>
            <a:rPr lang="es-MX" dirty="0" smtClean="0"/>
            <a:t> and </a:t>
          </a:r>
          <a:r>
            <a:rPr lang="es-MX" dirty="0" err="1" smtClean="0"/>
            <a:t>evaluate</a:t>
          </a:r>
          <a:r>
            <a:rPr lang="es-MX" dirty="0" smtClean="0"/>
            <a:t> </a:t>
          </a:r>
          <a:r>
            <a:rPr lang="es-MX" dirty="0" err="1" smtClean="0"/>
            <a:t>the</a:t>
          </a:r>
          <a:r>
            <a:rPr lang="es-MX" dirty="0" smtClean="0"/>
            <a:t> </a:t>
          </a:r>
          <a:r>
            <a:rPr lang="es-MX" dirty="0" err="1" smtClean="0"/>
            <a:t>effects</a:t>
          </a:r>
          <a:r>
            <a:rPr lang="es-MX" dirty="0" smtClean="0"/>
            <a:t> of </a:t>
          </a:r>
          <a:r>
            <a:rPr lang="es-MX" dirty="0" err="1" smtClean="0"/>
            <a:t>what</a:t>
          </a:r>
          <a:r>
            <a:rPr lang="es-MX" dirty="0" smtClean="0"/>
            <a:t> </a:t>
          </a:r>
          <a:r>
            <a:rPr lang="es-MX" dirty="0" err="1" smtClean="0"/>
            <a:t>goes</a:t>
          </a:r>
          <a:r>
            <a:rPr lang="es-MX" dirty="0" smtClean="0"/>
            <a:t> </a:t>
          </a:r>
          <a:r>
            <a:rPr lang="es-MX" dirty="0" err="1" smtClean="0"/>
            <a:t>on</a:t>
          </a:r>
          <a:r>
            <a:rPr lang="es-MX" dirty="0" smtClean="0"/>
            <a:t> in </a:t>
          </a:r>
          <a:r>
            <a:rPr lang="es-MX" dirty="0" err="1" smtClean="0"/>
            <a:t>their</a:t>
          </a:r>
          <a:r>
            <a:rPr lang="es-MX" dirty="0" smtClean="0"/>
            <a:t> </a:t>
          </a:r>
          <a:r>
            <a:rPr lang="es-MX" dirty="0" err="1" smtClean="0"/>
            <a:t>classroom</a:t>
          </a:r>
          <a:r>
            <a:rPr lang="es-MX" dirty="0" smtClean="0"/>
            <a:t>. </a:t>
          </a:r>
          <a:endParaRPr lang="en-US" dirty="0"/>
        </a:p>
      </dgm:t>
    </dgm:pt>
    <dgm:pt modelId="{80B36511-0D7E-43CD-95AF-8923F1E0D458}" type="parTrans" cxnId="{1B4A13A1-15BF-42D8-9349-627DDBB18F05}">
      <dgm:prSet/>
      <dgm:spPr/>
      <dgm:t>
        <a:bodyPr/>
        <a:lstStyle/>
        <a:p>
          <a:endParaRPr lang="en-US"/>
        </a:p>
      </dgm:t>
    </dgm:pt>
    <dgm:pt modelId="{74E23CCB-5C20-4AB5-9BCD-DFDEFE22EE12}" type="sibTrans" cxnId="{1B4A13A1-15BF-42D8-9349-627DDBB18F05}">
      <dgm:prSet/>
      <dgm:spPr/>
      <dgm:t>
        <a:bodyPr/>
        <a:lstStyle/>
        <a:p>
          <a:endParaRPr lang="en-US"/>
        </a:p>
      </dgm:t>
    </dgm:pt>
    <dgm:pt modelId="{AE095BE8-584B-44AA-9613-C0BB5C28B8C2}">
      <dgm:prSet phldrT="[Texto]"/>
      <dgm:spPr>
        <a:solidFill>
          <a:srgbClr val="FFC000"/>
        </a:solidFill>
      </dgm:spPr>
      <dgm:t>
        <a:bodyPr/>
        <a:lstStyle/>
        <a:p>
          <a:r>
            <a:rPr lang="es-MX" b="1" dirty="0" err="1" smtClean="0"/>
            <a:t>Keep</a:t>
          </a:r>
          <a:r>
            <a:rPr lang="es-MX" b="1" dirty="0" smtClean="0"/>
            <a:t> records </a:t>
          </a:r>
          <a:endParaRPr lang="en-US" b="1" dirty="0"/>
        </a:p>
      </dgm:t>
    </dgm:pt>
    <dgm:pt modelId="{62E2C11A-761D-42F0-8091-1A7EADC04F34}" type="parTrans" cxnId="{54A2D9E8-6E2E-45A7-ADE7-A31E91AB4210}">
      <dgm:prSet/>
      <dgm:spPr/>
      <dgm:t>
        <a:bodyPr/>
        <a:lstStyle/>
        <a:p>
          <a:endParaRPr lang="en-US"/>
        </a:p>
      </dgm:t>
    </dgm:pt>
    <dgm:pt modelId="{228C016F-7480-405C-9746-0C07DEA1A12D}" type="sibTrans" cxnId="{54A2D9E8-6E2E-45A7-ADE7-A31E91AB4210}">
      <dgm:prSet/>
      <dgm:spPr/>
      <dgm:t>
        <a:bodyPr/>
        <a:lstStyle/>
        <a:p>
          <a:endParaRPr lang="en-US"/>
        </a:p>
      </dgm:t>
    </dgm:pt>
    <dgm:pt modelId="{FBFC0D87-752A-43AD-ABC7-B3425F798D5B}">
      <dgm:prSet phldrT="[Texto]"/>
      <dgm:spPr/>
      <dgm:t>
        <a:bodyPr/>
        <a:lstStyle/>
        <a:p>
          <a:r>
            <a:rPr lang="es-MX" dirty="0" err="1" smtClean="0"/>
            <a:t>Anecdotal</a:t>
          </a:r>
          <a:r>
            <a:rPr lang="es-MX" dirty="0" smtClean="0"/>
            <a:t> </a:t>
          </a:r>
          <a:r>
            <a:rPr lang="es-MX" dirty="0" err="1" smtClean="0"/>
            <a:t>report</a:t>
          </a:r>
          <a:r>
            <a:rPr lang="es-MX" dirty="0" smtClean="0"/>
            <a:t>. </a:t>
          </a:r>
          <a:endParaRPr lang="en-US" dirty="0"/>
        </a:p>
      </dgm:t>
    </dgm:pt>
    <dgm:pt modelId="{2FB98290-3A9E-4CB6-8ACF-29613A4408E3}" type="parTrans" cxnId="{F5F66C24-3192-4C99-9A88-8A89DEC4FD1C}">
      <dgm:prSet/>
      <dgm:spPr/>
      <dgm:t>
        <a:bodyPr/>
        <a:lstStyle/>
        <a:p>
          <a:endParaRPr lang="en-US"/>
        </a:p>
      </dgm:t>
    </dgm:pt>
    <dgm:pt modelId="{AB598385-BD5C-4393-9F8D-7BB303E392FB}" type="sibTrans" cxnId="{F5F66C24-3192-4C99-9A88-8A89DEC4FD1C}">
      <dgm:prSet/>
      <dgm:spPr/>
      <dgm:t>
        <a:bodyPr/>
        <a:lstStyle/>
        <a:p>
          <a:endParaRPr lang="en-US"/>
        </a:p>
      </dgm:t>
    </dgm:pt>
    <dgm:pt modelId="{BD9C23D1-E6EA-4D2D-B170-99F374634E61}">
      <dgm:prSet phldrT="[Texto]"/>
      <dgm:spPr/>
      <dgm:t>
        <a:bodyPr/>
        <a:lstStyle/>
        <a:p>
          <a:r>
            <a:rPr lang="es-MX" dirty="0" smtClean="0"/>
            <a:t>Portfolio of </a:t>
          </a:r>
          <a:r>
            <a:rPr lang="es-MX" dirty="0" err="1" smtClean="0"/>
            <a:t>evidences</a:t>
          </a:r>
          <a:r>
            <a:rPr lang="es-MX" dirty="0" smtClean="0"/>
            <a:t>. </a:t>
          </a:r>
          <a:endParaRPr lang="en-US" dirty="0"/>
        </a:p>
      </dgm:t>
    </dgm:pt>
    <dgm:pt modelId="{2CA944B0-A332-4D8B-A1AD-271C503B4591}" type="parTrans" cxnId="{7C90387E-B082-4D27-B3E7-B216402228CE}">
      <dgm:prSet/>
      <dgm:spPr/>
      <dgm:t>
        <a:bodyPr/>
        <a:lstStyle/>
        <a:p>
          <a:endParaRPr lang="en-US"/>
        </a:p>
      </dgm:t>
    </dgm:pt>
    <dgm:pt modelId="{CE8EC457-3B88-4B21-B9BD-1139985BC933}" type="sibTrans" cxnId="{7C90387E-B082-4D27-B3E7-B216402228CE}">
      <dgm:prSet/>
      <dgm:spPr/>
      <dgm:t>
        <a:bodyPr/>
        <a:lstStyle/>
        <a:p>
          <a:endParaRPr lang="en-US"/>
        </a:p>
      </dgm:t>
    </dgm:pt>
    <dgm:pt modelId="{89D87B2D-57B5-463D-88FE-03A12BBAAC85}" type="pres">
      <dgm:prSet presAssocID="{FDC68F9F-EE4A-4DAE-80CB-53381127F9D0}" presName="composite" presStyleCnt="0">
        <dgm:presLayoutVars>
          <dgm:chMax val="5"/>
          <dgm:dir/>
          <dgm:animLvl val="ctr"/>
          <dgm:resizeHandles val="exact"/>
        </dgm:presLayoutVars>
      </dgm:prSet>
      <dgm:spPr/>
      <dgm:t>
        <a:bodyPr/>
        <a:lstStyle/>
        <a:p>
          <a:endParaRPr lang="en-US"/>
        </a:p>
      </dgm:t>
    </dgm:pt>
    <dgm:pt modelId="{085E466F-93A7-45EB-9A17-53C0BDA4A4CD}" type="pres">
      <dgm:prSet presAssocID="{FDC68F9F-EE4A-4DAE-80CB-53381127F9D0}" presName="cycle" presStyleCnt="0"/>
      <dgm:spPr/>
    </dgm:pt>
    <dgm:pt modelId="{1B2FC847-25D3-43D3-8EAF-DA6B3C464338}" type="pres">
      <dgm:prSet presAssocID="{FDC68F9F-EE4A-4DAE-80CB-53381127F9D0}" presName="centerShape" presStyleCnt="0"/>
      <dgm:spPr/>
    </dgm:pt>
    <dgm:pt modelId="{17A23412-7A04-4890-A496-7746CBD4D38B}" type="pres">
      <dgm:prSet presAssocID="{FDC68F9F-EE4A-4DAE-80CB-53381127F9D0}" presName="connSite" presStyleLbl="node1" presStyleIdx="0" presStyleCnt="4"/>
      <dgm:spPr/>
    </dgm:pt>
    <dgm:pt modelId="{FD83E928-FDCD-4FDA-8E83-4C6D63E55DF2}" type="pres">
      <dgm:prSet presAssocID="{FDC68F9F-EE4A-4DAE-80CB-53381127F9D0}" presName="visible" presStyleLbl="node1" presStyleIdx="0" presStyleCnt="4"/>
      <dgm:spPr>
        <a:blipFill rotWithShape="1">
          <a:blip xmlns:r="http://schemas.openxmlformats.org/officeDocument/2006/relationships" r:embed="rId1"/>
          <a:stretch>
            <a:fillRect/>
          </a:stretch>
        </a:blipFill>
      </dgm:spPr>
    </dgm:pt>
    <dgm:pt modelId="{C2A5B841-E36F-4787-97D3-5DBFAD4809F0}" type="pres">
      <dgm:prSet presAssocID="{FB0AB7D7-B9F9-4D5A-B185-0AD633905DFF}" presName="Name25" presStyleLbl="parChTrans1D1" presStyleIdx="0" presStyleCnt="3"/>
      <dgm:spPr/>
      <dgm:t>
        <a:bodyPr/>
        <a:lstStyle/>
        <a:p>
          <a:endParaRPr lang="en-US"/>
        </a:p>
      </dgm:t>
    </dgm:pt>
    <dgm:pt modelId="{742B2630-4A15-4BE0-B61D-21EDF9FF3B0A}" type="pres">
      <dgm:prSet presAssocID="{49DA8FCF-D47D-4F4B-8441-CD506B4B64A0}" presName="node" presStyleCnt="0"/>
      <dgm:spPr/>
    </dgm:pt>
    <dgm:pt modelId="{99A40517-87DC-4A90-93BC-23154EC19511}" type="pres">
      <dgm:prSet presAssocID="{49DA8FCF-D47D-4F4B-8441-CD506B4B64A0}" presName="parentNode" presStyleLbl="node1" presStyleIdx="1" presStyleCnt="4">
        <dgm:presLayoutVars>
          <dgm:chMax val="1"/>
          <dgm:bulletEnabled val="1"/>
        </dgm:presLayoutVars>
      </dgm:prSet>
      <dgm:spPr/>
      <dgm:t>
        <a:bodyPr/>
        <a:lstStyle/>
        <a:p>
          <a:endParaRPr lang="en-US"/>
        </a:p>
      </dgm:t>
    </dgm:pt>
    <dgm:pt modelId="{D085FF1B-9D5F-469B-882B-CF16ACB0993D}" type="pres">
      <dgm:prSet presAssocID="{49DA8FCF-D47D-4F4B-8441-CD506B4B64A0}" presName="childNode" presStyleLbl="revTx" presStyleIdx="0" presStyleCnt="3">
        <dgm:presLayoutVars>
          <dgm:bulletEnabled val="1"/>
        </dgm:presLayoutVars>
      </dgm:prSet>
      <dgm:spPr/>
      <dgm:t>
        <a:bodyPr/>
        <a:lstStyle/>
        <a:p>
          <a:endParaRPr lang="en-US"/>
        </a:p>
      </dgm:t>
    </dgm:pt>
    <dgm:pt modelId="{EF38C664-AA2A-498A-B40F-80C4B03D08F8}" type="pres">
      <dgm:prSet presAssocID="{40860855-9CFA-4DBC-8365-E4C37418B70E}" presName="Name25" presStyleLbl="parChTrans1D1" presStyleIdx="1" presStyleCnt="3"/>
      <dgm:spPr/>
      <dgm:t>
        <a:bodyPr/>
        <a:lstStyle/>
        <a:p>
          <a:endParaRPr lang="en-US"/>
        </a:p>
      </dgm:t>
    </dgm:pt>
    <dgm:pt modelId="{ABED3EFF-EE22-4134-934F-D22C4D5F0999}" type="pres">
      <dgm:prSet presAssocID="{D24FF02D-C395-4AD3-A867-4176274B6C1E}" presName="node" presStyleCnt="0"/>
      <dgm:spPr/>
    </dgm:pt>
    <dgm:pt modelId="{A696A5BA-C174-423C-B33B-AB9558F6AF4D}" type="pres">
      <dgm:prSet presAssocID="{D24FF02D-C395-4AD3-A867-4176274B6C1E}" presName="parentNode" presStyleLbl="node1" presStyleIdx="2" presStyleCnt="4">
        <dgm:presLayoutVars>
          <dgm:chMax val="1"/>
          <dgm:bulletEnabled val="1"/>
        </dgm:presLayoutVars>
      </dgm:prSet>
      <dgm:spPr/>
      <dgm:t>
        <a:bodyPr/>
        <a:lstStyle/>
        <a:p>
          <a:endParaRPr lang="en-US"/>
        </a:p>
      </dgm:t>
    </dgm:pt>
    <dgm:pt modelId="{49B90F6B-8C95-46DF-A7C1-0821CC179E1E}" type="pres">
      <dgm:prSet presAssocID="{D24FF02D-C395-4AD3-A867-4176274B6C1E}" presName="childNode" presStyleLbl="revTx" presStyleIdx="1" presStyleCnt="3">
        <dgm:presLayoutVars>
          <dgm:bulletEnabled val="1"/>
        </dgm:presLayoutVars>
      </dgm:prSet>
      <dgm:spPr/>
      <dgm:t>
        <a:bodyPr/>
        <a:lstStyle/>
        <a:p>
          <a:endParaRPr lang="en-US"/>
        </a:p>
      </dgm:t>
    </dgm:pt>
    <dgm:pt modelId="{4CB93622-25A0-497D-888E-9605F2CCB454}" type="pres">
      <dgm:prSet presAssocID="{62E2C11A-761D-42F0-8091-1A7EADC04F34}" presName="Name25" presStyleLbl="parChTrans1D1" presStyleIdx="2" presStyleCnt="3"/>
      <dgm:spPr/>
      <dgm:t>
        <a:bodyPr/>
        <a:lstStyle/>
        <a:p>
          <a:endParaRPr lang="en-US"/>
        </a:p>
      </dgm:t>
    </dgm:pt>
    <dgm:pt modelId="{2DA32F8B-64C8-40A8-935E-98EDB8F2C877}" type="pres">
      <dgm:prSet presAssocID="{AE095BE8-584B-44AA-9613-C0BB5C28B8C2}" presName="node" presStyleCnt="0"/>
      <dgm:spPr/>
    </dgm:pt>
    <dgm:pt modelId="{27749CA9-AA30-45CB-9C84-0EA6CF3A7DC4}" type="pres">
      <dgm:prSet presAssocID="{AE095BE8-584B-44AA-9613-C0BB5C28B8C2}" presName="parentNode" presStyleLbl="node1" presStyleIdx="3" presStyleCnt="4">
        <dgm:presLayoutVars>
          <dgm:chMax val="1"/>
          <dgm:bulletEnabled val="1"/>
        </dgm:presLayoutVars>
      </dgm:prSet>
      <dgm:spPr/>
      <dgm:t>
        <a:bodyPr/>
        <a:lstStyle/>
        <a:p>
          <a:endParaRPr lang="en-US"/>
        </a:p>
      </dgm:t>
    </dgm:pt>
    <dgm:pt modelId="{B5736232-6080-4E19-9B4A-45D6D19AFFD3}" type="pres">
      <dgm:prSet presAssocID="{AE095BE8-584B-44AA-9613-C0BB5C28B8C2}" presName="childNode" presStyleLbl="revTx" presStyleIdx="2" presStyleCnt="3">
        <dgm:presLayoutVars>
          <dgm:bulletEnabled val="1"/>
        </dgm:presLayoutVars>
      </dgm:prSet>
      <dgm:spPr/>
      <dgm:t>
        <a:bodyPr/>
        <a:lstStyle/>
        <a:p>
          <a:endParaRPr lang="en-US"/>
        </a:p>
      </dgm:t>
    </dgm:pt>
  </dgm:ptLst>
  <dgm:cxnLst>
    <dgm:cxn modelId="{DB01D389-65C8-489E-90E8-7C4F5EED8ADB}" type="presOf" srcId="{49DA8FCF-D47D-4F4B-8441-CD506B4B64A0}" destId="{99A40517-87DC-4A90-93BC-23154EC19511}" srcOrd="0" destOrd="0" presId="urn:microsoft.com/office/officeart/2005/8/layout/radial2"/>
    <dgm:cxn modelId="{94512576-ABFC-4F2C-BE0F-4C3772B16726}" type="presOf" srcId="{AE095BE8-584B-44AA-9613-C0BB5C28B8C2}" destId="{27749CA9-AA30-45CB-9C84-0EA6CF3A7DC4}" srcOrd="0" destOrd="0" presId="urn:microsoft.com/office/officeart/2005/8/layout/radial2"/>
    <dgm:cxn modelId="{96D326E3-97FD-47BC-9A34-8A798A4C54EF}" type="presOf" srcId="{FDC68F9F-EE4A-4DAE-80CB-53381127F9D0}" destId="{89D87B2D-57B5-463D-88FE-03A12BBAAC85}" srcOrd="0" destOrd="0" presId="urn:microsoft.com/office/officeart/2005/8/layout/radial2"/>
    <dgm:cxn modelId="{9A96B639-C6C7-4E6B-80BC-185EA8B05527}" type="presOf" srcId="{40860855-9CFA-4DBC-8365-E4C37418B70E}" destId="{EF38C664-AA2A-498A-B40F-80C4B03D08F8}" srcOrd="0" destOrd="0" presId="urn:microsoft.com/office/officeart/2005/8/layout/radial2"/>
    <dgm:cxn modelId="{42093894-AC32-4000-97DE-DC1C09F7DAE6}" type="presOf" srcId="{C4F10714-53A1-4B31-A083-D1770D0BC626}" destId="{D085FF1B-9D5F-469B-882B-CF16ACB0993D}" srcOrd="0" destOrd="0" presId="urn:microsoft.com/office/officeart/2005/8/layout/radial2"/>
    <dgm:cxn modelId="{3D304D36-BBB4-401B-B930-F87E10B444DD}" type="presOf" srcId="{D24FF02D-C395-4AD3-A867-4176274B6C1E}" destId="{A696A5BA-C174-423C-B33B-AB9558F6AF4D}" srcOrd="0" destOrd="0" presId="urn:microsoft.com/office/officeart/2005/8/layout/radial2"/>
    <dgm:cxn modelId="{7C90387E-B082-4D27-B3E7-B216402228CE}" srcId="{AE095BE8-584B-44AA-9613-C0BB5C28B8C2}" destId="{BD9C23D1-E6EA-4D2D-B170-99F374634E61}" srcOrd="1" destOrd="0" parTransId="{2CA944B0-A332-4D8B-A1AD-271C503B4591}" sibTransId="{CE8EC457-3B88-4B21-B9BD-1139985BC933}"/>
    <dgm:cxn modelId="{4D30F981-4054-4EEA-B0FD-74EF4A9DA0A5}" srcId="{49DA8FCF-D47D-4F4B-8441-CD506B4B64A0}" destId="{C4F10714-53A1-4B31-A083-D1770D0BC626}" srcOrd="0" destOrd="0" parTransId="{9BEB1E84-47C7-42F3-9387-01C088E7AD15}" sibTransId="{CCED6045-7F80-4C86-B4ED-F6B9EE920CC2}"/>
    <dgm:cxn modelId="{F5F66C24-3192-4C99-9A88-8A89DEC4FD1C}" srcId="{AE095BE8-584B-44AA-9613-C0BB5C28B8C2}" destId="{FBFC0D87-752A-43AD-ABC7-B3425F798D5B}" srcOrd="0" destOrd="0" parTransId="{2FB98290-3A9E-4CB6-8ACF-29613A4408E3}" sibTransId="{AB598385-BD5C-4393-9F8D-7BB303E392FB}"/>
    <dgm:cxn modelId="{1B4A13A1-15BF-42D8-9349-627DDBB18F05}" srcId="{D24FF02D-C395-4AD3-A867-4176274B6C1E}" destId="{FE382DFB-19F1-4450-A76A-B4DBE587955E}" srcOrd="0" destOrd="0" parTransId="{80B36511-0D7E-43CD-95AF-8923F1E0D458}" sibTransId="{74E23CCB-5C20-4AB5-9BCD-DFDEFE22EE12}"/>
    <dgm:cxn modelId="{49BC665F-5C19-495F-8764-38CB78832822}" type="presOf" srcId="{FBFC0D87-752A-43AD-ABC7-B3425F798D5B}" destId="{B5736232-6080-4E19-9B4A-45D6D19AFFD3}" srcOrd="0" destOrd="0" presId="urn:microsoft.com/office/officeart/2005/8/layout/radial2"/>
    <dgm:cxn modelId="{9F308D0F-1DBA-4D50-BF58-3F4EE651166C}" srcId="{FDC68F9F-EE4A-4DAE-80CB-53381127F9D0}" destId="{49DA8FCF-D47D-4F4B-8441-CD506B4B64A0}" srcOrd="0" destOrd="0" parTransId="{FB0AB7D7-B9F9-4D5A-B185-0AD633905DFF}" sibTransId="{427B15FE-AAE5-4F2D-B1A4-50E369DBA7CE}"/>
    <dgm:cxn modelId="{54A2D9E8-6E2E-45A7-ADE7-A31E91AB4210}" srcId="{FDC68F9F-EE4A-4DAE-80CB-53381127F9D0}" destId="{AE095BE8-584B-44AA-9613-C0BB5C28B8C2}" srcOrd="2" destOrd="0" parTransId="{62E2C11A-761D-42F0-8091-1A7EADC04F34}" sibTransId="{228C016F-7480-405C-9746-0C07DEA1A12D}"/>
    <dgm:cxn modelId="{8C944B9B-26DE-40D2-BFCF-2DDEB6787C74}" type="presOf" srcId="{62E2C11A-761D-42F0-8091-1A7EADC04F34}" destId="{4CB93622-25A0-497D-888E-9605F2CCB454}" srcOrd="0" destOrd="0" presId="urn:microsoft.com/office/officeart/2005/8/layout/radial2"/>
    <dgm:cxn modelId="{EBF00364-8130-47AC-9B79-B54A86044CC7}" type="presOf" srcId="{BD9C23D1-E6EA-4D2D-B170-99F374634E61}" destId="{B5736232-6080-4E19-9B4A-45D6D19AFFD3}" srcOrd="0" destOrd="1" presId="urn:microsoft.com/office/officeart/2005/8/layout/radial2"/>
    <dgm:cxn modelId="{28766FBC-9C22-400A-BDE4-7384FF724F5F}" srcId="{FDC68F9F-EE4A-4DAE-80CB-53381127F9D0}" destId="{D24FF02D-C395-4AD3-A867-4176274B6C1E}" srcOrd="1" destOrd="0" parTransId="{40860855-9CFA-4DBC-8365-E4C37418B70E}" sibTransId="{4DE3C7F0-8E05-417A-A7C8-CF69895AF951}"/>
    <dgm:cxn modelId="{9C73600B-92C1-41F6-B9D0-D5DA95793C10}" type="presOf" srcId="{FB0AB7D7-B9F9-4D5A-B185-0AD633905DFF}" destId="{C2A5B841-E36F-4787-97D3-5DBFAD4809F0}" srcOrd="0" destOrd="0" presId="urn:microsoft.com/office/officeart/2005/8/layout/radial2"/>
    <dgm:cxn modelId="{5A50C74C-9BD3-4925-8074-A13A50B0E0FD}" type="presOf" srcId="{FE382DFB-19F1-4450-A76A-B4DBE587955E}" destId="{49B90F6B-8C95-46DF-A7C1-0821CC179E1E}" srcOrd="0" destOrd="0" presId="urn:microsoft.com/office/officeart/2005/8/layout/radial2"/>
    <dgm:cxn modelId="{1BBB91C5-1F59-4B1D-A946-A91B36B14D89}" type="presParOf" srcId="{89D87B2D-57B5-463D-88FE-03A12BBAAC85}" destId="{085E466F-93A7-45EB-9A17-53C0BDA4A4CD}" srcOrd="0" destOrd="0" presId="urn:microsoft.com/office/officeart/2005/8/layout/radial2"/>
    <dgm:cxn modelId="{4D0ECBC9-6D8D-4297-9621-58C2811A01D3}" type="presParOf" srcId="{085E466F-93A7-45EB-9A17-53C0BDA4A4CD}" destId="{1B2FC847-25D3-43D3-8EAF-DA6B3C464338}" srcOrd="0" destOrd="0" presId="urn:microsoft.com/office/officeart/2005/8/layout/radial2"/>
    <dgm:cxn modelId="{F23D40CF-AA33-4724-86EC-36988D7D3224}" type="presParOf" srcId="{1B2FC847-25D3-43D3-8EAF-DA6B3C464338}" destId="{17A23412-7A04-4890-A496-7746CBD4D38B}" srcOrd="0" destOrd="0" presId="urn:microsoft.com/office/officeart/2005/8/layout/radial2"/>
    <dgm:cxn modelId="{C070F1DF-EE20-4CBA-A494-819C500250A8}" type="presParOf" srcId="{1B2FC847-25D3-43D3-8EAF-DA6B3C464338}" destId="{FD83E928-FDCD-4FDA-8E83-4C6D63E55DF2}" srcOrd="1" destOrd="0" presId="urn:microsoft.com/office/officeart/2005/8/layout/radial2"/>
    <dgm:cxn modelId="{1DCD56AC-BC0E-47FC-8A27-96B11000B079}" type="presParOf" srcId="{085E466F-93A7-45EB-9A17-53C0BDA4A4CD}" destId="{C2A5B841-E36F-4787-97D3-5DBFAD4809F0}" srcOrd="1" destOrd="0" presId="urn:microsoft.com/office/officeart/2005/8/layout/radial2"/>
    <dgm:cxn modelId="{E77EF58D-8938-4A3B-85D6-8BC5FA3B5D16}" type="presParOf" srcId="{085E466F-93A7-45EB-9A17-53C0BDA4A4CD}" destId="{742B2630-4A15-4BE0-B61D-21EDF9FF3B0A}" srcOrd="2" destOrd="0" presId="urn:microsoft.com/office/officeart/2005/8/layout/radial2"/>
    <dgm:cxn modelId="{9C984C46-9C2F-48D2-8FBA-01FE7B6F65B5}" type="presParOf" srcId="{742B2630-4A15-4BE0-B61D-21EDF9FF3B0A}" destId="{99A40517-87DC-4A90-93BC-23154EC19511}" srcOrd="0" destOrd="0" presId="urn:microsoft.com/office/officeart/2005/8/layout/radial2"/>
    <dgm:cxn modelId="{440416AF-F38A-405D-A64F-0F614B0FBACD}" type="presParOf" srcId="{742B2630-4A15-4BE0-B61D-21EDF9FF3B0A}" destId="{D085FF1B-9D5F-469B-882B-CF16ACB0993D}" srcOrd="1" destOrd="0" presId="urn:microsoft.com/office/officeart/2005/8/layout/radial2"/>
    <dgm:cxn modelId="{2C606C26-2FE5-447F-B019-6F4ABCFD61B4}" type="presParOf" srcId="{085E466F-93A7-45EB-9A17-53C0BDA4A4CD}" destId="{EF38C664-AA2A-498A-B40F-80C4B03D08F8}" srcOrd="3" destOrd="0" presId="urn:microsoft.com/office/officeart/2005/8/layout/radial2"/>
    <dgm:cxn modelId="{4A1A252E-2289-4601-B4DF-F47BDC8CF058}" type="presParOf" srcId="{085E466F-93A7-45EB-9A17-53C0BDA4A4CD}" destId="{ABED3EFF-EE22-4134-934F-D22C4D5F0999}" srcOrd="4" destOrd="0" presId="urn:microsoft.com/office/officeart/2005/8/layout/radial2"/>
    <dgm:cxn modelId="{1EE0EA8C-03F8-432B-B858-DC7A68805C8B}" type="presParOf" srcId="{ABED3EFF-EE22-4134-934F-D22C4D5F0999}" destId="{A696A5BA-C174-423C-B33B-AB9558F6AF4D}" srcOrd="0" destOrd="0" presId="urn:microsoft.com/office/officeart/2005/8/layout/radial2"/>
    <dgm:cxn modelId="{6F3EAAF9-223D-42A1-9384-2763399408A7}" type="presParOf" srcId="{ABED3EFF-EE22-4134-934F-D22C4D5F0999}" destId="{49B90F6B-8C95-46DF-A7C1-0821CC179E1E}" srcOrd="1" destOrd="0" presId="urn:microsoft.com/office/officeart/2005/8/layout/radial2"/>
    <dgm:cxn modelId="{3D83C43B-AF41-4654-AF69-5D46EEF90884}" type="presParOf" srcId="{085E466F-93A7-45EB-9A17-53C0BDA4A4CD}" destId="{4CB93622-25A0-497D-888E-9605F2CCB454}" srcOrd="5" destOrd="0" presId="urn:microsoft.com/office/officeart/2005/8/layout/radial2"/>
    <dgm:cxn modelId="{EAD314B4-170C-4A08-A37A-7827D619FFF4}" type="presParOf" srcId="{085E466F-93A7-45EB-9A17-53C0BDA4A4CD}" destId="{2DA32F8B-64C8-40A8-935E-98EDB8F2C877}" srcOrd="6" destOrd="0" presId="urn:microsoft.com/office/officeart/2005/8/layout/radial2"/>
    <dgm:cxn modelId="{9944DC3D-968B-4885-9C1A-7043B1F7EA19}" type="presParOf" srcId="{2DA32F8B-64C8-40A8-935E-98EDB8F2C877}" destId="{27749CA9-AA30-45CB-9C84-0EA6CF3A7DC4}" srcOrd="0" destOrd="0" presId="urn:microsoft.com/office/officeart/2005/8/layout/radial2"/>
    <dgm:cxn modelId="{3CAE8780-B4D5-4B66-8143-569BB263C9E9}" type="presParOf" srcId="{2DA32F8B-64C8-40A8-935E-98EDB8F2C877}" destId="{B5736232-6080-4E19-9B4A-45D6D19AFFD3}"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9743920-BD5F-412B-A6F6-7806FD3308E4}" type="doc">
      <dgm:prSet loTypeId="urn:microsoft.com/office/officeart/2008/layout/AscendingPictureAccentProcess" loCatId="picture" qsTypeId="urn:microsoft.com/office/officeart/2005/8/quickstyle/simple1" qsCatId="simple" csTypeId="urn:microsoft.com/office/officeart/2005/8/colors/accent1_2" csCatId="accent1" phldr="1"/>
      <dgm:spPr/>
      <dgm:t>
        <a:bodyPr/>
        <a:lstStyle/>
        <a:p>
          <a:endParaRPr lang="en-US"/>
        </a:p>
      </dgm:t>
    </dgm:pt>
    <dgm:pt modelId="{8A94235E-8DE8-4AE0-BC93-4C95B872107B}">
      <dgm:prSet phldrT="[Texto]"/>
      <dgm:spPr>
        <a:solidFill>
          <a:srgbClr val="FFC000"/>
        </a:solidFill>
      </dgm:spPr>
      <dgm:t>
        <a:bodyPr/>
        <a:lstStyle/>
        <a:p>
          <a:r>
            <a:rPr lang="en-US" b="1" dirty="0" smtClean="0">
              <a:solidFill>
                <a:schemeClr val="tx1"/>
              </a:solidFill>
            </a:rPr>
            <a:t>Norm/referenced</a:t>
          </a:r>
        </a:p>
        <a:p>
          <a:r>
            <a:rPr lang="en-US" b="1" dirty="0" smtClean="0">
              <a:solidFill>
                <a:schemeClr val="tx1"/>
              </a:solidFill>
            </a:rPr>
            <a:t>tests</a:t>
          </a:r>
          <a:endParaRPr lang="en-US" b="1" dirty="0">
            <a:solidFill>
              <a:schemeClr val="tx1"/>
            </a:solidFill>
          </a:endParaRPr>
        </a:p>
      </dgm:t>
    </dgm:pt>
    <dgm:pt modelId="{C4B63CDE-C9B3-4028-B91F-4556F75601A4}" type="parTrans" cxnId="{DCB46466-16FF-4F54-A33D-EE1AADFF5169}">
      <dgm:prSet/>
      <dgm:spPr/>
      <dgm:t>
        <a:bodyPr/>
        <a:lstStyle/>
        <a:p>
          <a:endParaRPr lang="en-US"/>
        </a:p>
      </dgm:t>
    </dgm:pt>
    <dgm:pt modelId="{12471AC0-DC7B-44F1-A721-7769F42522CD}" type="sibTrans" cxnId="{DCB46466-16FF-4F54-A33D-EE1AADFF5169}">
      <dgm:prSet/>
      <dgm:spPr>
        <a:ln>
          <a:solidFill>
            <a:schemeClr val="tx1"/>
          </a:solidFill>
        </a:ln>
      </dgm:spPr>
      <dgm:t>
        <a:bodyPr/>
        <a:lstStyle/>
        <a:p>
          <a:endParaRPr lang="en-US"/>
        </a:p>
      </dgm:t>
    </dgm:pt>
    <dgm:pt modelId="{6F98CD93-21C5-4627-912E-F6D17126695C}">
      <dgm:prSet phldrT="[Texto]"/>
      <dgm:spPr>
        <a:solidFill>
          <a:srgbClr val="0070C0"/>
        </a:solidFill>
      </dgm:spPr>
      <dgm:t>
        <a:bodyPr/>
        <a:lstStyle/>
        <a:p>
          <a:r>
            <a:rPr lang="en-US" b="1" dirty="0" smtClean="0">
              <a:solidFill>
                <a:schemeClr val="bg1"/>
              </a:solidFill>
            </a:rPr>
            <a:t>Criterion/referenced tests </a:t>
          </a:r>
          <a:endParaRPr lang="en-US" b="1" dirty="0">
            <a:solidFill>
              <a:schemeClr val="bg1"/>
            </a:solidFill>
          </a:endParaRPr>
        </a:p>
      </dgm:t>
    </dgm:pt>
    <dgm:pt modelId="{EB7BF661-DBFC-44E3-B0F8-F45E95E21DB6}" type="parTrans" cxnId="{8EE73F78-0CB9-41E5-945E-5E8D3D184E84}">
      <dgm:prSet/>
      <dgm:spPr/>
      <dgm:t>
        <a:bodyPr/>
        <a:lstStyle/>
        <a:p>
          <a:endParaRPr lang="en-US"/>
        </a:p>
      </dgm:t>
    </dgm:pt>
    <dgm:pt modelId="{A98EF104-618B-4D91-ABD0-AA53175BC1ED}" type="sibTrans" cxnId="{8EE73F78-0CB9-41E5-945E-5E8D3D184E84}">
      <dgm:prSet/>
      <dgm:spPr>
        <a:ln>
          <a:solidFill>
            <a:schemeClr val="tx1"/>
          </a:solidFill>
        </a:ln>
      </dgm:spPr>
      <dgm:t>
        <a:bodyPr/>
        <a:lstStyle/>
        <a:p>
          <a:endParaRPr lang="en-US"/>
        </a:p>
      </dgm:t>
    </dgm:pt>
    <dgm:pt modelId="{C4C7AE4F-F0BD-45DB-B73B-6906FD8F1D52}" type="pres">
      <dgm:prSet presAssocID="{79743920-BD5F-412B-A6F6-7806FD3308E4}" presName="Name0" presStyleCnt="0">
        <dgm:presLayoutVars>
          <dgm:chMax val="7"/>
          <dgm:chPref val="7"/>
          <dgm:dir/>
        </dgm:presLayoutVars>
      </dgm:prSet>
      <dgm:spPr/>
      <dgm:t>
        <a:bodyPr/>
        <a:lstStyle/>
        <a:p>
          <a:endParaRPr lang="en-US"/>
        </a:p>
      </dgm:t>
    </dgm:pt>
    <dgm:pt modelId="{034595FC-27AF-4C61-8346-6371DD3DB2B0}" type="pres">
      <dgm:prSet presAssocID="{79743920-BD5F-412B-A6F6-7806FD3308E4}" presName="dot1" presStyleLbl="alignNode1" presStyleIdx="0" presStyleCnt="10"/>
      <dgm:spPr/>
    </dgm:pt>
    <dgm:pt modelId="{89030A56-62F4-474C-9A08-AF1A2F93BB4B}" type="pres">
      <dgm:prSet presAssocID="{79743920-BD5F-412B-A6F6-7806FD3308E4}" presName="dot2" presStyleLbl="alignNode1" presStyleIdx="1" presStyleCnt="10"/>
      <dgm:spPr/>
    </dgm:pt>
    <dgm:pt modelId="{6E930312-ACFB-4A9F-99B7-081AA630BF62}" type="pres">
      <dgm:prSet presAssocID="{79743920-BD5F-412B-A6F6-7806FD3308E4}" presName="dot3" presStyleLbl="alignNode1" presStyleIdx="2" presStyleCnt="10"/>
      <dgm:spPr/>
    </dgm:pt>
    <dgm:pt modelId="{ED65985D-802D-4F48-8269-7263EB5E6BA1}" type="pres">
      <dgm:prSet presAssocID="{79743920-BD5F-412B-A6F6-7806FD3308E4}" presName="dotArrow1" presStyleLbl="alignNode1" presStyleIdx="3" presStyleCnt="10"/>
      <dgm:spPr/>
    </dgm:pt>
    <dgm:pt modelId="{EBFEFFE1-5D9D-4C74-BD86-14153934F632}" type="pres">
      <dgm:prSet presAssocID="{79743920-BD5F-412B-A6F6-7806FD3308E4}" presName="dotArrow2" presStyleLbl="alignNode1" presStyleIdx="4" presStyleCnt="10"/>
      <dgm:spPr/>
    </dgm:pt>
    <dgm:pt modelId="{6BA172F5-4D14-4F8C-A578-2D69B447CC72}" type="pres">
      <dgm:prSet presAssocID="{79743920-BD5F-412B-A6F6-7806FD3308E4}" presName="dotArrow3" presStyleLbl="alignNode1" presStyleIdx="5" presStyleCnt="10"/>
      <dgm:spPr/>
    </dgm:pt>
    <dgm:pt modelId="{5A404341-724E-4208-B1C5-9D05DED00648}" type="pres">
      <dgm:prSet presAssocID="{79743920-BD5F-412B-A6F6-7806FD3308E4}" presName="dotArrow4" presStyleLbl="alignNode1" presStyleIdx="6" presStyleCnt="10"/>
      <dgm:spPr/>
    </dgm:pt>
    <dgm:pt modelId="{38AF522D-B7DE-4C22-8EF2-8A1519039E18}" type="pres">
      <dgm:prSet presAssocID="{79743920-BD5F-412B-A6F6-7806FD3308E4}" presName="dotArrow5" presStyleLbl="alignNode1" presStyleIdx="7" presStyleCnt="10"/>
      <dgm:spPr/>
    </dgm:pt>
    <dgm:pt modelId="{EE410987-860B-419C-937B-3BDE944F7C07}" type="pres">
      <dgm:prSet presAssocID="{79743920-BD5F-412B-A6F6-7806FD3308E4}" presName="dotArrow6" presStyleLbl="alignNode1" presStyleIdx="8" presStyleCnt="10"/>
      <dgm:spPr/>
    </dgm:pt>
    <dgm:pt modelId="{789B36BA-D3B9-41A9-82BF-A45DE0D98D3D}" type="pres">
      <dgm:prSet presAssocID="{79743920-BD5F-412B-A6F6-7806FD3308E4}" presName="dotArrow7" presStyleLbl="alignNode1" presStyleIdx="9" presStyleCnt="10"/>
      <dgm:spPr/>
    </dgm:pt>
    <dgm:pt modelId="{0FBDFA70-792E-4F48-91E2-9A4C1E15F55F}" type="pres">
      <dgm:prSet presAssocID="{8A94235E-8DE8-4AE0-BC93-4C95B872107B}" presName="parTx1" presStyleLbl="node1" presStyleIdx="0" presStyleCnt="2"/>
      <dgm:spPr/>
      <dgm:t>
        <a:bodyPr/>
        <a:lstStyle/>
        <a:p>
          <a:endParaRPr lang="en-US"/>
        </a:p>
      </dgm:t>
    </dgm:pt>
    <dgm:pt modelId="{7315DEDF-DCB9-447E-A7E8-235440409DDA}" type="pres">
      <dgm:prSet presAssocID="{12471AC0-DC7B-44F1-A721-7769F42522CD}" presName="picture1" presStyleCnt="0"/>
      <dgm:spPr/>
    </dgm:pt>
    <dgm:pt modelId="{84A25EE5-2F28-4D6A-92B9-C260F4E00A84}" type="pres">
      <dgm:prSet presAssocID="{12471AC0-DC7B-44F1-A721-7769F42522CD}" presName="imageRepeatNode" presStyleLbl="fgImgPlace1" presStyleIdx="0" presStyleCnt="2"/>
      <dgm:spPr/>
      <dgm:t>
        <a:bodyPr/>
        <a:lstStyle/>
        <a:p>
          <a:endParaRPr lang="en-US"/>
        </a:p>
      </dgm:t>
    </dgm:pt>
    <dgm:pt modelId="{99621C5F-D22D-4F4A-8AC9-1D33CB5A2E87}" type="pres">
      <dgm:prSet presAssocID="{6F98CD93-21C5-4627-912E-F6D17126695C}" presName="parTx2" presStyleLbl="node1" presStyleIdx="1" presStyleCnt="2"/>
      <dgm:spPr/>
      <dgm:t>
        <a:bodyPr/>
        <a:lstStyle/>
        <a:p>
          <a:endParaRPr lang="en-US"/>
        </a:p>
      </dgm:t>
    </dgm:pt>
    <dgm:pt modelId="{944D76C8-F942-4AF5-8116-E6F8AFEED723}" type="pres">
      <dgm:prSet presAssocID="{A98EF104-618B-4D91-ABD0-AA53175BC1ED}" presName="picture2" presStyleCnt="0"/>
      <dgm:spPr/>
    </dgm:pt>
    <dgm:pt modelId="{11560051-5E45-4CFA-AED2-AE3EFCBFF8C5}" type="pres">
      <dgm:prSet presAssocID="{A98EF104-618B-4D91-ABD0-AA53175BC1ED}" presName="imageRepeatNode" presStyleLbl="fgImgPlace1" presStyleIdx="1" presStyleCnt="2"/>
      <dgm:spPr/>
      <dgm:t>
        <a:bodyPr/>
        <a:lstStyle/>
        <a:p>
          <a:endParaRPr lang="en-US"/>
        </a:p>
      </dgm:t>
    </dgm:pt>
  </dgm:ptLst>
  <dgm:cxnLst>
    <dgm:cxn modelId="{DCB46466-16FF-4F54-A33D-EE1AADFF5169}" srcId="{79743920-BD5F-412B-A6F6-7806FD3308E4}" destId="{8A94235E-8DE8-4AE0-BC93-4C95B872107B}" srcOrd="0" destOrd="0" parTransId="{C4B63CDE-C9B3-4028-B91F-4556F75601A4}" sibTransId="{12471AC0-DC7B-44F1-A721-7769F42522CD}"/>
    <dgm:cxn modelId="{8EE73F78-0CB9-41E5-945E-5E8D3D184E84}" srcId="{79743920-BD5F-412B-A6F6-7806FD3308E4}" destId="{6F98CD93-21C5-4627-912E-F6D17126695C}" srcOrd="1" destOrd="0" parTransId="{EB7BF661-DBFC-44E3-B0F8-F45E95E21DB6}" sibTransId="{A98EF104-618B-4D91-ABD0-AA53175BC1ED}"/>
    <dgm:cxn modelId="{B02987C5-6E28-4F02-A54E-FF912013E2CB}" type="presOf" srcId="{A98EF104-618B-4D91-ABD0-AA53175BC1ED}" destId="{11560051-5E45-4CFA-AED2-AE3EFCBFF8C5}" srcOrd="0" destOrd="0" presId="urn:microsoft.com/office/officeart/2008/layout/AscendingPictureAccentProcess"/>
    <dgm:cxn modelId="{55122978-054E-4028-ABE0-0284B99A7EA0}" type="presOf" srcId="{79743920-BD5F-412B-A6F6-7806FD3308E4}" destId="{C4C7AE4F-F0BD-45DB-B73B-6906FD8F1D52}" srcOrd="0" destOrd="0" presId="urn:microsoft.com/office/officeart/2008/layout/AscendingPictureAccentProcess"/>
    <dgm:cxn modelId="{8A874A07-E4BA-4C4B-910C-12F9AEE3BDF7}" type="presOf" srcId="{8A94235E-8DE8-4AE0-BC93-4C95B872107B}" destId="{0FBDFA70-792E-4F48-91E2-9A4C1E15F55F}" srcOrd="0" destOrd="0" presId="urn:microsoft.com/office/officeart/2008/layout/AscendingPictureAccentProcess"/>
    <dgm:cxn modelId="{7B11BDC6-9617-4C94-98CC-400A0BC58676}" type="presOf" srcId="{6F98CD93-21C5-4627-912E-F6D17126695C}" destId="{99621C5F-D22D-4F4A-8AC9-1D33CB5A2E87}" srcOrd="0" destOrd="0" presId="urn:microsoft.com/office/officeart/2008/layout/AscendingPictureAccentProcess"/>
    <dgm:cxn modelId="{1242A6CB-1C45-470C-937D-7B79DEF9A8C3}" type="presOf" srcId="{12471AC0-DC7B-44F1-A721-7769F42522CD}" destId="{84A25EE5-2F28-4D6A-92B9-C260F4E00A84}" srcOrd="0" destOrd="0" presId="urn:microsoft.com/office/officeart/2008/layout/AscendingPictureAccentProcess"/>
    <dgm:cxn modelId="{BDFED3AA-22E7-4FAC-BEA3-C6F309D41F0E}" type="presParOf" srcId="{C4C7AE4F-F0BD-45DB-B73B-6906FD8F1D52}" destId="{034595FC-27AF-4C61-8346-6371DD3DB2B0}" srcOrd="0" destOrd="0" presId="urn:microsoft.com/office/officeart/2008/layout/AscendingPictureAccentProcess"/>
    <dgm:cxn modelId="{11DF76E7-12A6-4AD1-988C-783543A9592E}" type="presParOf" srcId="{C4C7AE4F-F0BD-45DB-B73B-6906FD8F1D52}" destId="{89030A56-62F4-474C-9A08-AF1A2F93BB4B}" srcOrd="1" destOrd="0" presId="urn:microsoft.com/office/officeart/2008/layout/AscendingPictureAccentProcess"/>
    <dgm:cxn modelId="{A6DCE0EA-6BC5-49FE-8F62-CDDB83B1BEA9}" type="presParOf" srcId="{C4C7AE4F-F0BD-45DB-B73B-6906FD8F1D52}" destId="{6E930312-ACFB-4A9F-99B7-081AA630BF62}" srcOrd="2" destOrd="0" presId="urn:microsoft.com/office/officeart/2008/layout/AscendingPictureAccentProcess"/>
    <dgm:cxn modelId="{63DE5C5E-868C-4023-9F37-8988DFAEB86D}" type="presParOf" srcId="{C4C7AE4F-F0BD-45DB-B73B-6906FD8F1D52}" destId="{ED65985D-802D-4F48-8269-7263EB5E6BA1}" srcOrd="3" destOrd="0" presId="urn:microsoft.com/office/officeart/2008/layout/AscendingPictureAccentProcess"/>
    <dgm:cxn modelId="{5E9B825D-C80B-44A4-8136-747D4055CFCC}" type="presParOf" srcId="{C4C7AE4F-F0BD-45DB-B73B-6906FD8F1D52}" destId="{EBFEFFE1-5D9D-4C74-BD86-14153934F632}" srcOrd="4" destOrd="0" presId="urn:microsoft.com/office/officeart/2008/layout/AscendingPictureAccentProcess"/>
    <dgm:cxn modelId="{1E37F4B2-72CC-4D63-B716-0FE9F1530DD9}" type="presParOf" srcId="{C4C7AE4F-F0BD-45DB-B73B-6906FD8F1D52}" destId="{6BA172F5-4D14-4F8C-A578-2D69B447CC72}" srcOrd="5" destOrd="0" presId="urn:microsoft.com/office/officeart/2008/layout/AscendingPictureAccentProcess"/>
    <dgm:cxn modelId="{6EE6F5A9-ECBF-4C58-A801-B93D61328711}" type="presParOf" srcId="{C4C7AE4F-F0BD-45DB-B73B-6906FD8F1D52}" destId="{5A404341-724E-4208-B1C5-9D05DED00648}" srcOrd="6" destOrd="0" presId="urn:microsoft.com/office/officeart/2008/layout/AscendingPictureAccentProcess"/>
    <dgm:cxn modelId="{32BEFE0F-22B3-4913-8FCC-746EA28ED55F}" type="presParOf" srcId="{C4C7AE4F-F0BD-45DB-B73B-6906FD8F1D52}" destId="{38AF522D-B7DE-4C22-8EF2-8A1519039E18}" srcOrd="7" destOrd="0" presId="urn:microsoft.com/office/officeart/2008/layout/AscendingPictureAccentProcess"/>
    <dgm:cxn modelId="{C63504B1-21FF-4C5A-A181-651F8FCDAD63}" type="presParOf" srcId="{C4C7AE4F-F0BD-45DB-B73B-6906FD8F1D52}" destId="{EE410987-860B-419C-937B-3BDE944F7C07}" srcOrd="8" destOrd="0" presId="urn:microsoft.com/office/officeart/2008/layout/AscendingPictureAccentProcess"/>
    <dgm:cxn modelId="{5BC40AF2-0F5B-48D9-9379-5FDB0F2D81F6}" type="presParOf" srcId="{C4C7AE4F-F0BD-45DB-B73B-6906FD8F1D52}" destId="{789B36BA-D3B9-41A9-82BF-A45DE0D98D3D}" srcOrd="9" destOrd="0" presId="urn:microsoft.com/office/officeart/2008/layout/AscendingPictureAccentProcess"/>
    <dgm:cxn modelId="{1FAA8669-4F1F-4B51-848C-1CDC20D43E29}" type="presParOf" srcId="{C4C7AE4F-F0BD-45DB-B73B-6906FD8F1D52}" destId="{0FBDFA70-792E-4F48-91E2-9A4C1E15F55F}" srcOrd="10" destOrd="0" presId="urn:microsoft.com/office/officeart/2008/layout/AscendingPictureAccentProcess"/>
    <dgm:cxn modelId="{A6146B55-B387-4A59-B71D-AD3A4CF1C9F1}" type="presParOf" srcId="{C4C7AE4F-F0BD-45DB-B73B-6906FD8F1D52}" destId="{7315DEDF-DCB9-447E-A7E8-235440409DDA}" srcOrd="11" destOrd="0" presId="urn:microsoft.com/office/officeart/2008/layout/AscendingPictureAccentProcess"/>
    <dgm:cxn modelId="{C25CBAD6-996F-4611-BA13-483A9E423DD2}" type="presParOf" srcId="{7315DEDF-DCB9-447E-A7E8-235440409DDA}" destId="{84A25EE5-2F28-4D6A-92B9-C260F4E00A84}" srcOrd="0" destOrd="0" presId="urn:microsoft.com/office/officeart/2008/layout/AscendingPictureAccentProcess"/>
    <dgm:cxn modelId="{ED0E7791-1B13-4D01-B4CD-2F9CCC4575CC}" type="presParOf" srcId="{C4C7AE4F-F0BD-45DB-B73B-6906FD8F1D52}" destId="{99621C5F-D22D-4F4A-8AC9-1D33CB5A2E87}" srcOrd="12" destOrd="0" presId="urn:microsoft.com/office/officeart/2008/layout/AscendingPictureAccentProcess"/>
    <dgm:cxn modelId="{864209E2-EFAE-4D48-9AD7-3BEB22540D2A}" type="presParOf" srcId="{C4C7AE4F-F0BD-45DB-B73B-6906FD8F1D52}" destId="{944D76C8-F942-4AF5-8116-E6F8AFEED723}" srcOrd="13" destOrd="0" presId="urn:microsoft.com/office/officeart/2008/layout/AscendingPictureAccentProcess"/>
    <dgm:cxn modelId="{B6CE5D95-E285-4546-8036-6F5D3B3A3D6E}" type="presParOf" srcId="{944D76C8-F942-4AF5-8116-E6F8AFEED723}" destId="{11560051-5E45-4CFA-AED2-AE3EFCBFF8C5}"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2DFCCCE-9571-4BB7-96FA-F5F2B1CF305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9CE76BD-BEF3-4FE6-8130-5C6204AAE664}">
      <dgm:prSet phldrT="[Texto]"/>
      <dgm:spPr>
        <a:solidFill>
          <a:srgbClr val="FFC000"/>
        </a:solidFill>
        <a:ln>
          <a:solidFill>
            <a:schemeClr val="tx1"/>
          </a:solidFill>
        </a:ln>
      </dgm:spPr>
      <dgm:t>
        <a:bodyPr/>
        <a:lstStyle/>
        <a:p>
          <a:r>
            <a:rPr lang="en-US" dirty="0" smtClean="0"/>
            <a:t>Norm/referenced</a:t>
          </a:r>
        </a:p>
        <a:p>
          <a:r>
            <a:rPr lang="en-US" dirty="0" smtClean="0"/>
            <a:t>tests</a:t>
          </a:r>
          <a:endParaRPr lang="en-US" dirty="0"/>
        </a:p>
      </dgm:t>
    </dgm:pt>
    <dgm:pt modelId="{9BE4DD0A-A1AB-4BAD-A575-CC2F1641904E}" type="parTrans" cxnId="{07855DFD-3FAA-439F-BF18-0D89A569F817}">
      <dgm:prSet/>
      <dgm:spPr/>
      <dgm:t>
        <a:bodyPr/>
        <a:lstStyle/>
        <a:p>
          <a:endParaRPr lang="en-US"/>
        </a:p>
      </dgm:t>
    </dgm:pt>
    <dgm:pt modelId="{05A8A6AB-FDA9-4121-AE5E-2FB8DA511684}" type="sibTrans" cxnId="{07855DFD-3FAA-439F-BF18-0D89A569F817}">
      <dgm:prSet/>
      <dgm:spPr/>
      <dgm:t>
        <a:bodyPr/>
        <a:lstStyle/>
        <a:p>
          <a:endParaRPr lang="en-US"/>
        </a:p>
      </dgm:t>
    </dgm:pt>
    <dgm:pt modelId="{6D3D6163-838E-4294-8D7A-298A8D30BB8C}">
      <dgm:prSet phldrT="[Texto]" custT="1"/>
      <dgm:spPr/>
      <dgm:t>
        <a:bodyPr/>
        <a:lstStyle/>
        <a:p>
          <a:r>
            <a:rPr lang="en-US" sz="2400" b="1" dirty="0" smtClean="0">
              <a:effectLst/>
            </a:rPr>
            <a:t>To compare a student´s score to others in the same age or grade</a:t>
          </a:r>
          <a:endParaRPr lang="en-US" sz="2400" b="1" dirty="0"/>
        </a:p>
      </dgm:t>
    </dgm:pt>
    <dgm:pt modelId="{A467956D-7069-4500-9F9F-753A54A648A2}" type="parTrans" cxnId="{00A942DA-45B6-47B1-B974-0F02621025A8}">
      <dgm:prSet/>
      <dgm:spPr/>
      <dgm:t>
        <a:bodyPr/>
        <a:lstStyle/>
        <a:p>
          <a:endParaRPr lang="en-US"/>
        </a:p>
      </dgm:t>
    </dgm:pt>
    <dgm:pt modelId="{79D257C3-8148-4CDD-9BD7-8DA69789ADD7}" type="sibTrans" cxnId="{00A942DA-45B6-47B1-B974-0F02621025A8}">
      <dgm:prSet/>
      <dgm:spPr/>
      <dgm:t>
        <a:bodyPr/>
        <a:lstStyle/>
        <a:p>
          <a:endParaRPr lang="en-US"/>
        </a:p>
      </dgm:t>
    </dgm:pt>
    <dgm:pt modelId="{0ABA83BA-3CB1-4E45-83E7-DC9B0E15A2D8}">
      <dgm:prSet phldrT="[Texto]" custT="1"/>
      <dgm:spPr/>
      <dgm:t>
        <a:bodyPr/>
        <a:lstStyle/>
        <a:p>
          <a:r>
            <a:rPr lang="en-US" sz="2400" dirty="0" smtClean="0"/>
            <a:t>But tell you little or nothing about the precise skills or subject matters any student has mastered. </a:t>
          </a:r>
          <a:endParaRPr lang="en-US" sz="2400" dirty="0"/>
        </a:p>
      </dgm:t>
    </dgm:pt>
    <dgm:pt modelId="{B9E9E0A9-3C9B-4146-8AEF-83334E69ACA0}" type="parTrans" cxnId="{E66A3EED-D73C-470D-B87B-75EC76C8C07E}">
      <dgm:prSet/>
      <dgm:spPr/>
      <dgm:t>
        <a:bodyPr/>
        <a:lstStyle/>
        <a:p>
          <a:endParaRPr lang="en-US"/>
        </a:p>
      </dgm:t>
    </dgm:pt>
    <dgm:pt modelId="{56A0DC00-5E4B-4D95-972A-E8DDE570647E}" type="sibTrans" cxnId="{E66A3EED-D73C-470D-B87B-75EC76C8C07E}">
      <dgm:prSet/>
      <dgm:spPr/>
      <dgm:t>
        <a:bodyPr/>
        <a:lstStyle/>
        <a:p>
          <a:endParaRPr lang="en-US"/>
        </a:p>
      </dgm:t>
    </dgm:pt>
    <dgm:pt modelId="{6B095F6D-1B8F-4F63-9BB9-62AC6C8680B9}">
      <dgm:prSet phldrT="[Texto]"/>
      <dgm:spPr>
        <a:solidFill>
          <a:srgbClr val="00B0F0"/>
        </a:solidFill>
        <a:ln>
          <a:solidFill>
            <a:schemeClr val="tx1"/>
          </a:solidFill>
        </a:ln>
      </dgm:spPr>
      <dgm:t>
        <a:bodyPr/>
        <a:lstStyle/>
        <a:p>
          <a:r>
            <a:rPr lang="en-US" dirty="0" smtClean="0"/>
            <a:t>Criterion/referenced tests </a:t>
          </a:r>
          <a:endParaRPr lang="en-US" dirty="0"/>
        </a:p>
      </dgm:t>
    </dgm:pt>
    <dgm:pt modelId="{C68D8522-5011-40BB-9849-F017DCE1366E}" type="parTrans" cxnId="{A056AFC5-8CBD-46E6-85E6-B85FC5AE9953}">
      <dgm:prSet/>
      <dgm:spPr/>
      <dgm:t>
        <a:bodyPr/>
        <a:lstStyle/>
        <a:p>
          <a:endParaRPr lang="en-US"/>
        </a:p>
      </dgm:t>
    </dgm:pt>
    <dgm:pt modelId="{DF499DA3-855E-448B-895C-F857F4417EEE}" type="sibTrans" cxnId="{A056AFC5-8CBD-46E6-85E6-B85FC5AE9953}">
      <dgm:prSet/>
      <dgm:spPr/>
      <dgm:t>
        <a:bodyPr/>
        <a:lstStyle/>
        <a:p>
          <a:endParaRPr lang="en-US"/>
        </a:p>
      </dgm:t>
    </dgm:pt>
    <dgm:pt modelId="{DF76B846-9F56-40EC-B9B6-777E604E5E79}">
      <dgm:prSet phldrT="[Texto]" custT="1"/>
      <dgm:spPr/>
      <dgm:t>
        <a:bodyPr/>
        <a:lstStyle/>
        <a:p>
          <a:r>
            <a:rPr lang="es-MX" sz="2400" b="1" dirty="0" err="1" smtClean="0"/>
            <a:t>To</a:t>
          </a:r>
          <a:r>
            <a:rPr lang="es-MX" sz="2400" b="1" dirty="0" smtClean="0"/>
            <a:t> compare a </a:t>
          </a:r>
          <a:r>
            <a:rPr lang="en-US" sz="2400" b="1" dirty="0" smtClean="0">
              <a:effectLst/>
            </a:rPr>
            <a:t> student’s score to a predetermined standard.</a:t>
          </a:r>
          <a:endParaRPr lang="en-US" sz="2400" b="1" dirty="0"/>
        </a:p>
      </dgm:t>
    </dgm:pt>
    <dgm:pt modelId="{95B84A40-5714-4C17-B6B1-DF31E718E893}" type="parTrans" cxnId="{B297A771-0DCF-49A0-B0DB-07E99FBFB00E}">
      <dgm:prSet/>
      <dgm:spPr/>
      <dgm:t>
        <a:bodyPr/>
        <a:lstStyle/>
        <a:p>
          <a:endParaRPr lang="en-US"/>
        </a:p>
      </dgm:t>
    </dgm:pt>
    <dgm:pt modelId="{7813EAB6-C576-4CC7-94E5-C52E798B75AE}" type="sibTrans" cxnId="{B297A771-0DCF-49A0-B0DB-07E99FBFB00E}">
      <dgm:prSet/>
      <dgm:spPr/>
      <dgm:t>
        <a:bodyPr/>
        <a:lstStyle/>
        <a:p>
          <a:endParaRPr lang="en-US"/>
        </a:p>
      </dgm:t>
    </dgm:pt>
    <dgm:pt modelId="{14B04D97-8AD9-4323-9D1E-68E579222E45}">
      <dgm:prSet phldrT="[Texto]" custT="1"/>
      <dgm:spPr/>
      <dgm:t>
        <a:bodyPr/>
        <a:lstStyle/>
        <a:p>
          <a:r>
            <a:rPr lang="es-MX" sz="2400" dirty="0" err="1" smtClean="0"/>
            <a:t>Attempts</a:t>
          </a:r>
          <a:r>
            <a:rPr lang="es-MX" sz="2400" dirty="0" smtClean="0"/>
            <a:t> </a:t>
          </a:r>
          <a:r>
            <a:rPr lang="es-MX" sz="2400" dirty="0" err="1" smtClean="0"/>
            <a:t>to</a:t>
          </a:r>
          <a:r>
            <a:rPr lang="es-MX" sz="2400" dirty="0" smtClean="0"/>
            <a:t> test </a:t>
          </a:r>
          <a:r>
            <a:rPr lang="es-MX" sz="2400" dirty="0" err="1" smtClean="0"/>
            <a:t>what</a:t>
          </a:r>
          <a:r>
            <a:rPr lang="es-MX" sz="2400" dirty="0" smtClean="0"/>
            <a:t> has </a:t>
          </a:r>
          <a:r>
            <a:rPr lang="es-MX" sz="2400" dirty="0" err="1" smtClean="0"/>
            <a:t>been</a:t>
          </a:r>
          <a:r>
            <a:rPr lang="es-MX" sz="2400" dirty="0" smtClean="0"/>
            <a:t> </a:t>
          </a:r>
          <a:r>
            <a:rPr lang="es-MX" sz="2400" dirty="0" err="1" smtClean="0"/>
            <a:t>taught</a:t>
          </a:r>
          <a:r>
            <a:rPr lang="es-MX" sz="2400" dirty="0" smtClean="0"/>
            <a:t> and </a:t>
          </a:r>
          <a:r>
            <a:rPr lang="es-MX" sz="2400" dirty="0" err="1" smtClean="0"/>
            <a:t>therefore</a:t>
          </a:r>
          <a:r>
            <a:rPr lang="es-MX" sz="2400" dirty="0" smtClean="0"/>
            <a:t> relates </a:t>
          </a:r>
          <a:r>
            <a:rPr lang="es-MX" sz="2400" dirty="0" err="1" smtClean="0"/>
            <a:t>directly</a:t>
          </a:r>
          <a:r>
            <a:rPr lang="es-MX" sz="2400" dirty="0" smtClean="0"/>
            <a:t> </a:t>
          </a:r>
          <a:r>
            <a:rPr lang="es-MX" sz="2400" dirty="0" err="1" smtClean="0"/>
            <a:t>to</a:t>
          </a:r>
          <a:r>
            <a:rPr lang="es-MX" sz="2400" dirty="0" smtClean="0"/>
            <a:t> </a:t>
          </a:r>
          <a:r>
            <a:rPr lang="es-MX" sz="2400" dirty="0" err="1" smtClean="0"/>
            <a:t>the</a:t>
          </a:r>
          <a:r>
            <a:rPr lang="es-MX" sz="2400" dirty="0" smtClean="0"/>
            <a:t> </a:t>
          </a:r>
          <a:r>
            <a:rPr lang="es-MX" sz="2400" dirty="0" err="1" smtClean="0"/>
            <a:t>curriculum</a:t>
          </a:r>
          <a:r>
            <a:rPr lang="es-MX" sz="2400" dirty="0" smtClean="0"/>
            <a:t> </a:t>
          </a:r>
          <a:endParaRPr lang="en-US" sz="2400" dirty="0"/>
        </a:p>
      </dgm:t>
    </dgm:pt>
    <dgm:pt modelId="{40DB1143-4064-4930-B738-76F9F80C6513}" type="parTrans" cxnId="{16188973-631F-4526-8D3D-6F9745F764A2}">
      <dgm:prSet/>
      <dgm:spPr/>
      <dgm:t>
        <a:bodyPr/>
        <a:lstStyle/>
        <a:p>
          <a:endParaRPr lang="en-US"/>
        </a:p>
      </dgm:t>
    </dgm:pt>
    <dgm:pt modelId="{321FF681-09C2-46C2-A3BE-15205AE227CA}" type="sibTrans" cxnId="{16188973-631F-4526-8D3D-6F9745F764A2}">
      <dgm:prSet/>
      <dgm:spPr/>
      <dgm:t>
        <a:bodyPr/>
        <a:lstStyle/>
        <a:p>
          <a:endParaRPr lang="en-US"/>
        </a:p>
      </dgm:t>
    </dgm:pt>
    <dgm:pt modelId="{75936824-6DE9-4379-9020-C9195EFC5808}" type="pres">
      <dgm:prSet presAssocID="{12DFCCCE-9571-4BB7-96FA-F5F2B1CF3056}" presName="Name0" presStyleCnt="0">
        <dgm:presLayoutVars>
          <dgm:dir/>
          <dgm:animLvl val="lvl"/>
          <dgm:resizeHandles val="exact"/>
        </dgm:presLayoutVars>
      </dgm:prSet>
      <dgm:spPr/>
      <dgm:t>
        <a:bodyPr/>
        <a:lstStyle/>
        <a:p>
          <a:endParaRPr lang="en-US"/>
        </a:p>
      </dgm:t>
    </dgm:pt>
    <dgm:pt modelId="{FE3B14AC-649D-414B-80B6-F92203560153}" type="pres">
      <dgm:prSet presAssocID="{19CE76BD-BEF3-4FE6-8130-5C6204AAE664}" presName="composite" presStyleCnt="0"/>
      <dgm:spPr/>
    </dgm:pt>
    <dgm:pt modelId="{1135D612-010C-46B6-9869-4DC030E8C7E9}" type="pres">
      <dgm:prSet presAssocID="{19CE76BD-BEF3-4FE6-8130-5C6204AAE664}" presName="parTx" presStyleLbl="alignNode1" presStyleIdx="0" presStyleCnt="2">
        <dgm:presLayoutVars>
          <dgm:chMax val="0"/>
          <dgm:chPref val="0"/>
          <dgm:bulletEnabled val="1"/>
        </dgm:presLayoutVars>
      </dgm:prSet>
      <dgm:spPr/>
      <dgm:t>
        <a:bodyPr/>
        <a:lstStyle/>
        <a:p>
          <a:endParaRPr lang="en-US"/>
        </a:p>
      </dgm:t>
    </dgm:pt>
    <dgm:pt modelId="{3DE299C2-A29C-4529-9773-BEF9DE9777C2}" type="pres">
      <dgm:prSet presAssocID="{19CE76BD-BEF3-4FE6-8130-5C6204AAE664}" presName="desTx" presStyleLbl="alignAccFollowNode1" presStyleIdx="0" presStyleCnt="2">
        <dgm:presLayoutVars>
          <dgm:bulletEnabled val="1"/>
        </dgm:presLayoutVars>
      </dgm:prSet>
      <dgm:spPr/>
      <dgm:t>
        <a:bodyPr/>
        <a:lstStyle/>
        <a:p>
          <a:endParaRPr lang="en-US"/>
        </a:p>
      </dgm:t>
    </dgm:pt>
    <dgm:pt modelId="{4ED33FB3-5AFE-4FE7-9A5B-E07E7725AC40}" type="pres">
      <dgm:prSet presAssocID="{05A8A6AB-FDA9-4121-AE5E-2FB8DA511684}" presName="space" presStyleCnt="0"/>
      <dgm:spPr/>
    </dgm:pt>
    <dgm:pt modelId="{6BA665CE-0836-43C9-977E-C7116325F050}" type="pres">
      <dgm:prSet presAssocID="{6B095F6D-1B8F-4F63-9BB9-62AC6C8680B9}" presName="composite" presStyleCnt="0"/>
      <dgm:spPr/>
    </dgm:pt>
    <dgm:pt modelId="{2AEEB0D0-5BB3-4B05-B82A-6211C85657CD}" type="pres">
      <dgm:prSet presAssocID="{6B095F6D-1B8F-4F63-9BB9-62AC6C8680B9}" presName="parTx" presStyleLbl="alignNode1" presStyleIdx="1" presStyleCnt="2">
        <dgm:presLayoutVars>
          <dgm:chMax val="0"/>
          <dgm:chPref val="0"/>
          <dgm:bulletEnabled val="1"/>
        </dgm:presLayoutVars>
      </dgm:prSet>
      <dgm:spPr/>
      <dgm:t>
        <a:bodyPr/>
        <a:lstStyle/>
        <a:p>
          <a:endParaRPr lang="en-US"/>
        </a:p>
      </dgm:t>
    </dgm:pt>
    <dgm:pt modelId="{7DD7FFED-D72F-4AA4-BDE9-5410094CD047}" type="pres">
      <dgm:prSet presAssocID="{6B095F6D-1B8F-4F63-9BB9-62AC6C8680B9}" presName="desTx" presStyleLbl="alignAccFollowNode1" presStyleIdx="1" presStyleCnt="2">
        <dgm:presLayoutVars>
          <dgm:bulletEnabled val="1"/>
        </dgm:presLayoutVars>
      </dgm:prSet>
      <dgm:spPr/>
      <dgm:t>
        <a:bodyPr/>
        <a:lstStyle/>
        <a:p>
          <a:endParaRPr lang="en-US"/>
        </a:p>
      </dgm:t>
    </dgm:pt>
  </dgm:ptLst>
  <dgm:cxnLst>
    <dgm:cxn modelId="{80D0D782-31FA-4F3C-B6E9-CCE69B5B409B}" type="presOf" srcId="{14B04D97-8AD9-4323-9D1E-68E579222E45}" destId="{7DD7FFED-D72F-4AA4-BDE9-5410094CD047}" srcOrd="0" destOrd="1" presId="urn:microsoft.com/office/officeart/2005/8/layout/hList1"/>
    <dgm:cxn modelId="{EA4DD077-95C5-4A90-8C9D-AC8BE1FF04CC}" type="presOf" srcId="{DF76B846-9F56-40EC-B9B6-777E604E5E79}" destId="{7DD7FFED-D72F-4AA4-BDE9-5410094CD047}" srcOrd="0" destOrd="0" presId="urn:microsoft.com/office/officeart/2005/8/layout/hList1"/>
    <dgm:cxn modelId="{B297A771-0DCF-49A0-B0DB-07E99FBFB00E}" srcId="{6B095F6D-1B8F-4F63-9BB9-62AC6C8680B9}" destId="{DF76B846-9F56-40EC-B9B6-777E604E5E79}" srcOrd="0" destOrd="0" parTransId="{95B84A40-5714-4C17-B6B1-DF31E718E893}" sibTransId="{7813EAB6-C576-4CC7-94E5-C52E798B75AE}"/>
    <dgm:cxn modelId="{25B79C30-9DAE-4A73-9D54-A1B3D2C3D34B}" type="presOf" srcId="{6B095F6D-1B8F-4F63-9BB9-62AC6C8680B9}" destId="{2AEEB0D0-5BB3-4B05-B82A-6211C85657CD}" srcOrd="0" destOrd="0" presId="urn:microsoft.com/office/officeart/2005/8/layout/hList1"/>
    <dgm:cxn modelId="{A056AFC5-8CBD-46E6-85E6-B85FC5AE9953}" srcId="{12DFCCCE-9571-4BB7-96FA-F5F2B1CF3056}" destId="{6B095F6D-1B8F-4F63-9BB9-62AC6C8680B9}" srcOrd="1" destOrd="0" parTransId="{C68D8522-5011-40BB-9849-F017DCE1366E}" sibTransId="{DF499DA3-855E-448B-895C-F857F4417EEE}"/>
    <dgm:cxn modelId="{494BDA89-DD3C-4810-A7B5-05505FFBCCD1}" type="presOf" srcId="{12DFCCCE-9571-4BB7-96FA-F5F2B1CF3056}" destId="{75936824-6DE9-4379-9020-C9195EFC5808}" srcOrd="0" destOrd="0" presId="urn:microsoft.com/office/officeart/2005/8/layout/hList1"/>
    <dgm:cxn modelId="{AB52349F-5357-4B72-A4C7-BF57D2DB0975}" type="presOf" srcId="{0ABA83BA-3CB1-4E45-83E7-DC9B0E15A2D8}" destId="{3DE299C2-A29C-4529-9773-BEF9DE9777C2}" srcOrd="0" destOrd="1" presId="urn:microsoft.com/office/officeart/2005/8/layout/hList1"/>
    <dgm:cxn modelId="{07855DFD-3FAA-439F-BF18-0D89A569F817}" srcId="{12DFCCCE-9571-4BB7-96FA-F5F2B1CF3056}" destId="{19CE76BD-BEF3-4FE6-8130-5C6204AAE664}" srcOrd="0" destOrd="0" parTransId="{9BE4DD0A-A1AB-4BAD-A575-CC2F1641904E}" sibTransId="{05A8A6AB-FDA9-4121-AE5E-2FB8DA511684}"/>
    <dgm:cxn modelId="{16188973-631F-4526-8D3D-6F9745F764A2}" srcId="{6B095F6D-1B8F-4F63-9BB9-62AC6C8680B9}" destId="{14B04D97-8AD9-4323-9D1E-68E579222E45}" srcOrd="1" destOrd="0" parTransId="{40DB1143-4064-4930-B738-76F9F80C6513}" sibTransId="{321FF681-09C2-46C2-A3BE-15205AE227CA}"/>
    <dgm:cxn modelId="{631340C5-5948-4C81-A76C-FC0B2FB0BE5C}" type="presOf" srcId="{19CE76BD-BEF3-4FE6-8130-5C6204AAE664}" destId="{1135D612-010C-46B6-9869-4DC030E8C7E9}" srcOrd="0" destOrd="0" presId="urn:microsoft.com/office/officeart/2005/8/layout/hList1"/>
    <dgm:cxn modelId="{E66A3EED-D73C-470D-B87B-75EC76C8C07E}" srcId="{19CE76BD-BEF3-4FE6-8130-5C6204AAE664}" destId="{0ABA83BA-3CB1-4E45-83E7-DC9B0E15A2D8}" srcOrd="1" destOrd="0" parTransId="{B9E9E0A9-3C9B-4146-8AEF-83334E69ACA0}" sibTransId="{56A0DC00-5E4B-4D95-972A-E8DDE570647E}"/>
    <dgm:cxn modelId="{6D075456-C5D5-4F33-975C-A3AECA04CE79}" type="presOf" srcId="{6D3D6163-838E-4294-8D7A-298A8D30BB8C}" destId="{3DE299C2-A29C-4529-9773-BEF9DE9777C2}" srcOrd="0" destOrd="0" presId="urn:microsoft.com/office/officeart/2005/8/layout/hList1"/>
    <dgm:cxn modelId="{00A942DA-45B6-47B1-B974-0F02621025A8}" srcId="{19CE76BD-BEF3-4FE6-8130-5C6204AAE664}" destId="{6D3D6163-838E-4294-8D7A-298A8D30BB8C}" srcOrd="0" destOrd="0" parTransId="{A467956D-7069-4500-9F9F-753A54A648A2}" sibTransId="{79D257C3-8148-4CDD-9BD7-8DA69789ADD7}"/>
    <dgm:cxn modelId="{A2103C92-9ECE-4F0C-9A90-CF69F51BF85A}" type="presParOf" srcId="{75936824-6DE9-4379-9020-C9195EFC5808}" destId="{FE3B14AC-649D-414B-80B6-F92203560153}" srcOrd="0" destOrd="0" presId="urn:microsoft.com/office/officeart/2005/8/layout/hList1"/>
    <dgm:cxn modelId="{20944DFC-2CE0-4D5A-9101-74A9ADA7A3DF}" type="presParOf" srcId="{FE3B14AC-649D-414B-80B6-F92203560153}" destId="{1135D612-010C-46B6-9869-4DC030E8C7E9}" srcOrd="0" destOrd="0" presId="urn:microsoft.com/office/officeart/2005/8/layout/hList1"/>
    <dgm:cxn modelId="{C0E2E66F-CDEE-4D76-9992-CBB4CBE9DC7A}" type="presParOf" srcId="{FE3B14AC-649D-414B-80B6-F92203560153}" destId="{3DE299C2-A29C-4529-9773-BEF9DE9777C2}" srcOrd="1" destOrd="0" presId="urn:microsoft.com/office/officeart/2005/8/layout/hList1"/>
    <dgm:cxn modelId="{5AFD8DF1-40EE-4E1C-B161-C55421F24C42}" type="presParOf" srcId="{75936824-6DE9-4379-9020-C9195EFC5808}" destId="{4ED33FB3-5AFE-4FE7-9A5B-E07E7725AC40}" srcOrd="1" destOrd="0" presId="urn:microsoft.com/office/officeart/2005/8/layout/hList1"/>
    <dgm:cxn modelId="{F507C9AE-8DAD-4AB4-84D1-2D23EE8F398F}" type="presParOf" srcId="{75936824-6DE9-4379-9020-C9195EFC5808}" destId="{6BA665CE-0836-43C9-977E-C7116325F050}" srcOrd="2" destOrd="0" presId="urn:microsoft.com/office/officeart/2005/8/layout/hList1"/>
    <dgm:cxn modelId="{D5F1C5BC-6083-48C7-A2D9-5B44F11D4EA1}" type="presParOf" srcId="{6BA665CE-0836-43C9-977E-C7116325F050}" destId="{2AEEB0D0-5BB3-4B05-B82A-6211C85657CD}" srcOrd="0" destOrd="0" presId="urn:microsoft.com/office/officeart/2005/8/layout/hList1"/>
    <dgm:cxn modelId="{13F53008-0420-430B-9A28-40262D197850}" type="presParOf" srcId="{6BA665CE-0836-43C9-977E-C7116325F050}" destId="{7DD7FFED-D72F-4AA4-BDE9-5410094CD04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1913336-0198-4A85-8AAB-A7C243C6B8C4}" type="doc">
      <dgm:prSet loTypeId="urn:microsoft.com/office/officeart/2005/8/layout/cycle3" loCatId="cycle" qsTypeId="urn:microsoft.com/office/officeart/2005/8/quickstyle/simple1" qsCatId="simple" csTypeId="urn:microsoft.com/office/officeart/2005/8/colors/accent0_1" csCatId="mainScheme" phldr="1"/>
      <dgm:spPr/>
      <dgm:t>
        <a:bodyPr/>
        <a:lstStyle/>
        <a:p>
          <a:endParaRPr lang="en-US"/>
        </a:p>
      </dgm:t>
    </dgm:pt>
    <dgm:pt modelId="{5A3D5077-0D5B-4007-B59E-823E5257A3B1}">
      <dgm:prSet phldrT="[Texto]"/>
      <dgm:spPr>
        <a:solidFill>
          <a:srgbClr val="FF6699"/>
        </a:solidFill>
      </dgm:spPr>
      <dgm:t>
        <a:bodyPr/>
        <a:lstStyle/>
        <a:p>
          <a:r>
            <a:rPr lang="en-US" dirty="0" smtClean="0">
              <a:effectLst/>
            </a:rPr>
            <a:t>Individual-referenced</a:t>
          </a:r>
          <a:endParaRPr lang="en-US" dirty="0"/>
        </a:p>
      </dgm:t>
    </dgm:pt>
    <dgm:pt modelId="{F87D4F71-714A-4AB4-BE24-4D79E834A743}" type="parTrans" cxnId="{FBE6A45C-AD19-4ECF-9EA5-F20CB15519E1}">
      <dgm:prSet/>
      <dgm:spPr/>
      <dgm:t>
        <a:bodyPr/>
        <a:lstStyle/>
        <a:p>
          <a:endParaRPr lang="en-US"/>
        </a:p>
      </dgm:t>
    </dgm:pt>
    <dgm:pt modelId="{C8D6D879-A93B-4076-85B6-AD08E79358C4}" type="sibTrans" cxnId="{FBE6A45C-AD19-4ECF-9EA5-F20CB15519E1}">
      <dgm:prSet/>
      <dgm:spPr/>
      <dgm:t>
        <a:bodyPr/>
        <a:lstStyle/>
        <a:p>
          <a:endParaRPr lang="en-US"/>
        </a:p>
      </dgm:t>
    </dgm:pt>
    <dgm:pt modelId="{4667C2AD-371A-479D-BE1B-0A856E231860}">
      <dgm:prSet phldrT="[Texto]"/>
      <dgm:spPr>
        <a:solidFill>
          <a:srgbClr val="FFFF66"/>
        </a:solidFill>
      </dgm:spPr>
      <dgm:t>
        <a:bodyPr/>
        <a:lstStyle/>
        <a:p>
          <a:r>
            <a:rPr lang="en-US" dirty="0" smtClean="0">
              <a:effectLst/>
            </a:rPr>
            <a:t>Curriculum based</a:t>
          </a:r>
          <a:endParaRPr lang="en-US" dirty="0"/>
        </a:p>
      </dgm:t>
    </dgm:pt>
    <dgm:pt modelId="{5E3C762E-DA1C-404F-B22E-982038135C3E}" type="parTrans" cxnId="{A1AA65E0-0903-4890-8F0B-D2E715BC7548}">
      <dgm:prSet/>
      <dgm:spPr/>
      <dgm:t>
        <a:bodyPr/>
        <a:lstStyle/>
        <a:p>
          <a:endParaRPr lang="en-US"/>
        </a:p>
      </dgm:t>
    </dgm:pt>
    <dgm:pt modelId="{6D8776BB-8C92-4651-95D5-8BED2150CC60}" type="sibTrans" cxnId="{A1AA65E0-0903-4890-8F0B-D2E715BC7548}">
      <dgm:prSet/>
      <dgm:spPr/>
      <dgm:t>
        <a:bodyPr/>
        <a:lstStyle/>
        <a:p>
          <a:endParaRPr lang="en-US"/>
        </a:p>
      </dgm:t>
    </dgm:pt>
    <dgm:pt modelId="{BD560FE1-5DBA-49D6-B6A8-5867F5CCBC19}">
      <dgm:prSet phldrT="[Texto]"/>
      <dgm:spPr>
        <a:solidFill>
          <a:schemeClr val="accent1"/>
        </a:solidFill>
      </dgm:spPr>
      <dgm:t>
        <a:bodyPr/>
        <a:lstStyle/>
        <a:p>
          <a:r>
            <a:rPr lang="en-US" b="0" dirty="0" smtClean="0">
              <a:effectLst/>
            </a:rPr>
            <a:t>Performance based</a:t>
          </a:r>
          <a:endParaRPr lang="en-US" b="0" dirty="0"/>
        </a:p>
      </dgm:t>
    </dgm:pt>
    <dgm:pt modelId="{C34BB8AF-4F4C-44DB-8A25-269DAA7FFCA9}" type="parTrans" cxnId="{0434235F-C206-41B0-BAA9-4C5BD105AFC5}">
      <dgm:prSet/>
      <dgm:spPr/>
      <dgm:t>
        <a:bodyPr/>
        <a:lstStyle/>
        <a:p>
          <a:endParaRPr lang="en-US"/>
        </a:p>
      </dgm:t>
    </dgm:pt>
    <dgm:pt modelId="{86070081-EEBB-4A70-8A87-66AF16C99640}" type="sibTrans" cxnId="{0434235F-C206-41B0-BAA9-4C5BD105AFC5}">
      <dgm:prSet/>
      <dgm:spPr/>
      <dgm:t>
        <a:bodyPr/>
        <a:lstStyle/>
        <a:p>
          <a:endParaRPr lang="en-US"/>
        </a:p>
      </dgm:t>
    </dgm:pt>
    <dgm:pt modelId="{C73016D0-9D9D-4A66-8AE4-4C62DFDD0622}">
      <dgm:prSet phldrT="[Texto]"/>
      <dgm:spPr>
        <a:solidFill>
          <a:srgbClr val="0070C0"/>
        </a:solidFill>
      </dgm:spPr>
      <dgm:t>
        <a:bodyPr/>
        <a:lstStyle/>
        <a:p>
          <a:r>
            <a:rPr lang="en-US" dirty="0" smtClean="0">
              <a:solidFill>
                <a:schemeClr val="bg1"/>
              </a:solidFill>
              <a:effectLst/>
            </a:rPr>
            <a:t>Self- assessment </a:t>
          </a:r>
          <a:endParaRPr lang="en-US" dirty="0">
            <a:solidFill>
              <a:schemeClr val="bg1"/>
            </a:solidFill>
          </a:endParaRPr>
        </a:p>
      </dgm:t>
    </dgm:pt>
    <dgm:pt modelId="{41783768-B193-46E1-BA3A-851AC9873E58}" type="parTrans" cxnId="{AD464C04-5747-4544-8C07-747E60C558B3}">
      <dgm:prSet/>
      <dgm:spPr/>
      <dgm:t>
        <a:bodyPr/>
        <a:lstStyle/>
        <a:p>
          <a:endParaRPr lang="en-US"/>
        </a:p>
      </dgm:t>
    </dgm:pt>
    <dgm:pt modelId="{2395E615-7673-4112-831D-6ED46F3DF186}" type="sibTrans" cxnId="{AD464C04-5747-4544-8C07-747E60C558B3}">
      <dgm:prSet/>
      <dgm:spPr/>
      <dgm:t>
        <a:bodyPr/>
        <a:lstStyle/>
        <a:p>
          <a:endParaRPr lang="en-US"/>
        </a:p>
      </dgm:t>
    </dgm:pt>
    <dgm:pt modelId="{3183A1A0-DDBC-41F5-B87B-4FBD16113203}">
      <dgm:prSet phldrT="[Texto]"/>
      <dgm:spPr>
        <a:solidFill>
          <a:srgbClr val="FFC000"/>
        </a:solidFill>
      </dgm:spPr>
      <dgm:t>
        <a:bodyPr/>
        <a:lstStyle/>
        <a:p>
          <a:r>
            <a:rPr lang="en-US" b="0" dirty="0" smtClean="0">
              <a:effectLst/>
            </a:rPr>
            <a:t>Alternative</a:t>
          </a:r>
          <a:r>
            <a:rPr lang="en-US" dirty="0" smtClean="0">
              <a:effectLst/>
            </a:rPr>
            <a:t> </a:t>
          </a:r>
          <a:endParaRPr lang="en-US" dirty="0"/>
        </a:p>
      </dgm:t>
    </dgm:pt>
    <dgm:pt modelId="{71D827D1-869B-4AF0-AD7C-6EA21EAEA6B4}" type="parTrans" cxnId="{1CC85A9C-C9A6-460F-958B-1DBE08A6424C}">
      <dgm:prSet/>
      <dgm:spPr/>
      <dgm:t>
        <a:bodyPr/>
        <a:lstStyle/>
        <a:p>
          <a:endParaRPr lang="en-US"/>
        </a:p>
      </dgm:t>
    </dgm:pt>
    <dgm:pt modelId="{AFC32A83-F5AD-4143-BFB8-7BBE0CB07E63}" type="sibTrans" cxnId="{1CC85A9C-C9A6-460F-958B-1DBE08A6424C}">
      <dgm:prSet/>
      <dgm:spPr/>
      <dgm:t>
        <a:bodyPr/>
        <a:lstStyle/>
        <a:p>
          <a:endParaRPr lang="en-US"/>
        </a:p>
      </dgm:t>
    </dgm:pt>
    <dgm:pt modelId="{7178B24A-9C04-4D2A-9867-DC808DD33CFD}" type="pres">
      <dgm:prSet presAssocID="{41913336-0198-4A85-8AAB-A7C243C6B8C4}" presName="Name0" presStyleCnt="0">
        <dgm:presLayoutVars>
          <dgm:dir/>
          <dgm:resizeHandles val="exact"/>
        </dgm:presLayoutVars>
      </dgm:prSet>
      <dgm:spPr/>
      <dgm:t>
        <a:bodyPr/>
        <a:lstStyle/>
        <a:p>
          <a:endParaRPr lang="en-US"/>
        </a:p>
      </dgm:t>
    </dgm:pt>
    <dgm:pt modelId="{F456B647-38CD-4639-8926-791C9FBA61B4}" type="pres">
      <dgm:prSet presAssocID="{41913336-0198-4A85-8AAB-A7C243C6B8C4}" presName="cycle" presStyleCnt="0"/>
      <dgm:spPr/>
    </dgm:pt>
    <dgm:pt modelId="{82DD4232-FCF9-4B86-873E-993628EF5898}" type="pres">
      <dgm:prSet presAssocID="{5A3D5077-0D5B-4007-B59E-823E5257A3B1}" presName="nodeFirstNode" presStyleLbl="node1" presStyleIdx="0" presStyleCnt="5">
        <dgm:presLayoutVars>
          <dgm:bulletEnabled val="1"/>
        </dgm:presLayoutVars>
      </dgm:prSet>
      <dgm:spPr/>
      <dgm:t>
        <a:bodyPr/>
        <a:lstStyle/>
        <a:p>
          <a:endParaRPr lang="en-US"/>
        </a:p>
      </dgm:t>
    </dgm:pt>
    <dgm:pt modelId="{76B72B6A-FDDF-4777-A052-7495D590FC10}" type="pres">
      <dgm:prSet presAssocID="{C8D6D879-A93B-4076-85B6-AD08E79358C4}" presName="sibTransFirstNode" presStyleLbl="bgShp" presStyleIdx="0" presStyleCnt="1"/>
      <dgm:spPr/>
      <dgm:t>
        <a:bodyPr/>
        <a:lstStyle/>
        <a:p>
          <a:endParaRPr lang="en-US"/>
        </a:p>
      </dgm:t>
    </dgm:pt>
    <dgm:pt modelId="{71397F68-B0D3-400C-9B4F-72C9B848CBE3}" type="pres">
      <dgm:prSet presAssocID="{4667C2AD-371A-479D-BE1B-0A856E231860}" presName="nodeFollowingNodes" presStyleLbl="node1" presStyleIdx="1" presStyleCnt="5">
        <dgm:presLayoutVars>
          <dgm:bulletEnabled val="1"/>
        </dgm:presLayoutVars>
      </dgm:prSet>
      <dgm:spPr/>
      <dgm:t>
        <a:bodyPr/>
        <a:lstStyle/>
        <a:p>
          <a:endParaRPr lang="en-US"/>
        </a:p>
      </dgm:t>
    </dgm:pt>
    <dgm:pt modelId="{4B994F78-30C5-4FEC-B498-B354ADC1520E}" type="pres">
      <dgm:prSet presAssocID="{BD560FE1-5DBA-49D6-B6A8-5867F5CCBC19}" presName="nodeFollowingNodes" presStyleLbl="node1" presStyleIdx="2" presStyleCnt="5">
        <dgm:presLayoutVars>
          <dgm:bulletEnabled val="1"/>
        </dgm:presLayoutVars>
      </dgm:prSet>
      <dgm:spPr/>
      <dgm:t>
        <a:bodyPr/>
        <a:lstStyle/>
        <a:p>
          <a:endParaRPr lang="en-US"/>
        </a:p>
      </dgm:t>
    </dgm:pt>
    <dgm:pt modelId="{E41ADF2E-E304-4FA2-9F59-6120006D2B4E}" type="pres">
      <dgm:prSet presAssocID="{C73016D0-9D9D-4A66-8AE4-4C62DFDD0622}" presName="nodeFollowingNodes" presStyleLbl="node1" presStyleIdx="3" presStyleCnt="5">
        <dgm:presLayoutVars>
          <dgm:bulletEnabled val="1"/>
        </dgm:presLayoutVars>
      </dgm:prSet>
      <dgm:spPr/>
      <dgm:t>
        <a:bodyPr/>
        <a:lstStyle/>
        <a:p>
          <a:endParaRPr lang="en-US"/>
        </a:p>
      </dgm:t>
    </dgm:pt>
    <dgm:pt modelId="{8DDD0C87-FBB0-4F68-B55B-EB2BA61D1895}" type="pres">
      <dgm:prSet presAssocID="{3183A1A0-DDBC-41F5-B87B-4FBD16113203}" presName="nodeFollowingNodes" presStyleLbl="node1" presStyleIdx="4" presStyleCnt="5">
        <dgm:presLayoutVars>
          <dgm:bulletEnabled val="1"/>
        </dgm:presLayoutVars>
      </dgm:prSet>
      <dgm:spPr/>
      <dgm:t>
        <a:bodyPr/>
        <a:lstStyle/>
        <a:p>
          <a:endParaRPr lang="en-US"/>
        </a:p>
      </dgm:t>
    </dgm:pt>
  </dgm:ptLst>
  <dgm:cxnLst>
    <dgm:cxn modelId="{FBE6A45C-AD19-4ECF-9EA5-F20CB15519E1}" srcId="{41913336-0198-4A85-8AAB-A7C243C6B8C4}" destId="{5A3D5077-0D5B-4007-B59E-823E5257A3B1}" srcOrd="0" destOrd="0" parTransId="{F87D4F71-714A-4AB4-BE24-4D79E834A743}" sibTransId="{C8D6D879-A93B-4076-85B6-AD08E79358C4}"/>
    <dgm:cxn modelId="{A1AA65E0-0903-4890-8F0B-D2E715BC7548}" srcId="{41913336-0198-4A85-8AAB-A7C243C6B8C4}" destId="{4667C2AD-371A-479D-BE1B-0A856E231860}" srcOrd="1" destOrd="0" parTransId="{5E3C762E-DA1C-404F-B22E-982038135C3E}" sibTransId="{6D8776BB-8C92-4651-95D5-8BED2150CC60}"/>
    <dgm:cxn modelId="{6B21ABBB-E5EF-465D-AB06-3D3FAA9A5052}" type="presOf" srcId="{3183A1A0-DDBC-41F5-B87B-4FBD16113203}" destId="{8DDD0C87-FBB0-4F68-B55B-EB2BA61D1895}" srcOrd="0" destOrd="0" presId="urn:microsoft.com/office/officeart/2005/8/layout/cycle3"/>
    <dgm:cxn modelId="{14CC3AD8-1851-4C30-9444-0AE309FEACB5}" type="presOf" srcId="{41913336-0198-4A85-8AAB-A7C243C6B8C4}" destId="{7178B24A-9C04-4D2A-9867-DC808DD33CFD}" srcOrd="0" destOrd="0" presId="urn:microsoft.com/office/officeart/2005/8/layout/cycle3"/>
    <dgm:cxn modelId="{794EA79C-AEA3-4E28-BE5A-392D941946E8}" type="presOf" srcId="{4667C2AD-371A-479D-BE1B-0A856E231860}" destId="{71397F68-B0D3-400C-9B4F-72C9B848CBE3}" srcOrd="0" destOrd="0" presId="urn:microsoft.com/office/officeart/2005/8/layout/cycle3"/>
    <dgm:cxn modelId="{061C9530-0CBD-4E9C-AC53-E20F22C1135C}" type="presOf" srcId="{C8D6D879-A93B-4076-85B6-AD08E79358C4}" destId="{76B72B6A-FDDF-4777-A052-7495D590FC10}" srcOrd="0" destOrd="0" presId="urn:microsoft.com/office/officeart/2005/8/layout/cycle3"/>
    <dgm:cxn modelId="{0434235F-C206-41B0-BAA9-4C5BD105AFC5}" srcId="{41913336-0198-4A85-8AAB-A7C243C6B8C4}" destId="{BD560FE1-5DBA-49D6-B6A8-5867F5CCBC19}" srcOrd="2" destOrd="0" parTransId="{C34BB8AF-4F4C-44DB-8A25-269DAA7FFCA9}" sibTransId="{86070081-EEBB-4A70-8A87-66AF16C99640}"/>
    <dgm:cxn modelId="{1CC85A9C-C9A6-460F-958B-1DBE08A6424C}" srcId="{41913336-0198-4A85-8AAB-A7C243C6B8C4}" destId="{3183A1A0-DDBC-41F5-B87B-4FBD16113203}" srcOrd="4" destOrd="0" parTransId="{71D827D1-869B-4AF0-AD7C-6EA21EAEA6B4}" sibTransId="{AFC32A83-F5AD-4143-BFB8-7BBE0CB07E63}"/>
    <dgm:cxn modelId="{BA7FBE15-7A20-4CCC-BABB-E55B621CF611}" type="presOf" srcId="{C73016D0-9D9D-4A66-8AE4-4C62DFDD0622}" destId="{E41ADF2E-E304-4FA2-9F59-6120006D2B4E}" srcOrd="0" destOrd="0" presId="urn:microsoft.com/office/officeart/2005/8/layout/cycle3"/>
    <dgm:cxn modelId="{6E760010-A53F-4E3D-83D2-B29626E99D5C}" type="presOf" srcId="{5A3D5077-0D5B-4007-B59E-823E5257A3B1}" destId="{82DD4232-FCF9-4B86-873E-993628EF5898}" srcOrd="0" destOrd="0" presId="urn:microsoft.com/office/officeart/2005/8/layout/cycle3"/>
    <dgm:cxn modelId="{AD464C04-5747-4544-8C07-747E60C558B3}" srcId="{41913336-0198-4A85-8AAB-A7C243C6B8C4}" destId="{C73016D0-9D9D-4A66-8AE4-4C62DFDD0622}" srcOrd="3" destOrd="0" parTransId="{41783768-B193-46E1-BA3A-851AC9873E58}" sibTransId="{2395E615-7673-4112-831D-6ED46F3DF186}"/>
    <dgm:cxn modelId="{DDF62E8F-6206-42B9-8C6B-473B5627D003}" type="presOf" srcId="{BD560FE1-5DBA-49D6-B6A8-5867F5CCBC19}" destId="{4B994F78-30C5-4FEC-B498-B354ADC1520E}" srcOrd="0" destOrd="0" presId="urn:microsoft.com/office/officeart/2005/8/layout/cycle3"/>
    <dgm:cxn modelId="{E5C24393-4E4C-4E55-9ED0-CE9267B1F9E4}" type="presParOf" srcId="{7178B24A-9C04-4D2A-9867-DC808DD33CFD}" destId="{F456B647-38CD-4639-8926-791C9FBA61B4}" srcOrd="0" destOrd="0" presId="urn:microsoft.com/office/officeart/2005/8/layout/cycle3"/>
    <dgm:cxn modelId="{0660CB85-2648-4044-9E62-F4861BBA4ABD}" type="presParOf" srcId="{F456B647-38CD-4639-8926-791C9FBA61B4}" destId="{82DD4232-FCF9-4B86-873E-993628EF5898}" srcOrd="0" destOrd="0" presId="urn:microsoft.com/office/officeart/2005/8/layout/cycle3"/>
    <dgm:cxn modelId="{2575C5ED-9A70-48EB-84CD-874FFEF251F3}" type="presParOf" srcId="{F456B647-38CD-4639-8926-791C9FBA61B4}" destId="{76B72B6A-FDDF-4777-A052-7495D590FC10}" srcOrd="1" destOrd="0" presId="urn:microsoft.com/office/officeart/2005/8/layout/cycle3"/>
    <dgm:cxn modelId="{36C8CE79-3121-4F41-9206-FEC728DA8DCB}" type="presParOf" srcId="{F456B647-38CD-4639-8926-791C9FBA61B4}" destId="{71397F68-B0D3-400C-9B4F-72C9B848CBE3}" srcOrd="2" destOrd="0" presId="urn:microsoft.com/office/officeart/2005/8/layout/cycle3"/>
    <dgm:cxn modelId="{C01621EB-D782-4314-A0D8-5AD237ECF1BE}" type="presParOf" srcId="{F456B647-38CD-4639-8926-791C9FBA61B4}" destId="{4B994F78-30C5-4FEC-B498-B354ADC1520E}" srcOrd="3" destOrd="0" presId="urn:microsoft.com/office/officeart/2005/8/layout/cycle3"/>
    <dgm:cxn modelId="{F6DE28D8-2F2D-460A-89A9-A7F31E9CEBCA}" type="presParOf" srcId="{F456B647-38CD-4639-8926-791C9FBA61B4}" destId="{E41ADF2E-E304-4FA2-9F59-6120006D2B4E}" srcOrd="4" destOrd="0" presId="urn:microsoft.com/office/officeart/2005/8/layout/cycle3"/>
    <dgm:cxn modelId="{20D249A2-675A-4933-B2AE-68DBDD485719}" type="presParOf" srcId="{F456B647-38CD-4639-8926-791C9FBA61B4}" destId="{8DDD0C87-FBB0-4F68-B55B-EB2BA61D1895}"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5C0D4B-5DA4-4E7F-B368-F1FE4E18559F}">
      <dsp:nvSpPr>
        <dsp:cNvPr id="0" name=""/>
        <dsp:cNvSpPr/>
      </dsp:nvSpPr>
      <dsp:spPr>
        <a:xfrm rot="21300000">
          <a:off x="30600" y="2124333"/>
          <a:ext cx="11316062" cy="1196265"/>
        </a:xfrm>
        <a:prstGeom prst="mathMinus">
          <a:avLst/>
        </a:prstGeom>
        <a:solidFill>
          <a:schemeClr val="dk2">
            <a:tint val="6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sp>
    <dsp:sp modelId="{19BC082C-788A-4194-A73D-BC80A3028B47}">
      <dsp:nvSpPr>
        <dsp:cNvPr id="0" name=""/>
        <dsp:cNvSpPr/>
      </dsp:nvSpPr>
      <dsp:spPr>
        <a:xfrm>
          <a:off x="1365271" y="272246"/>
          <a:ext cx="3413178" cy="2177972"/>
        </a:xfrm>
        <a:prstGeom prst="downArrow">
          <a:avLst/>
        </a:prstGeom>
        <a:solidFill>
          <a:srgbClr val="FFC000"/>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38B520-5A71-47E0-ADD5-C2AF59832D86}">
      <dsp:nvSpPr>
        <dsp:cNvPr id="0" name=""/>
        <dsp:cNvSpPr/>
      </dsp:nvSpPr>
      <dsp:spPr>
        <a:xfrm>
          <a:off x="5374254" y="0"/>
          <a:ext cx="4952113" cy="2286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err="1" smtClean="0"/>
            <a:t>Including</a:t>
          </a:r>
          <a:r>
            <a:rPr lang="es-MX" sz="2400" kern="1200" dirty="0" smtClean="0"/>
            <a:t> </a:t>
          </a:r>
          <a:r>
            <a:rPr lang="es-MX" sz="2400" kern="1200" dirty="0" err="1" smtClean="0"/>
            <a:t>all</a:t>
          </a:r>
          <a:r>
            <a:rPr lang="es-MX" sz="2400" kern="1200" dirty="0" smtClean="0"/>
            <a:t> </a:t>
          </a:r>
          <a:r>
            <a:rPr lang="es-MX" sz="2400" kern="1200" dirty="0" err="1" smtClean="0"/>
            <a:t>learners</a:t>
          </a:r>
          <a:r>
            <a:rPr lang="es-MX" sz="2400" kern="1200" dirty="0" smtClean="0"/>
            <a:t> and </a:t>
          </a:r>
          <a:r>
            <a:rPr lang="es-MX" sz="2400" kern="1200" dirty="0" err="1" smtClean="0"/>
            <a:t>ensuring</a:t>
          </a:r>
          <a:r>
            <a:rPr lang="es-MX" sz="2400" kern="1200" dirty="0" smtClean="0"/>
            <a:t> </a:t>
          </a:r>
          <a:r>
            <a:rPr lang="es-MX" sz="2400" kern="1200" dirty="0" err="1" smtClean="0"/>
            <a:t>that</a:t>
          </a:r>
          <a:r>
            <a:rPr lang="es-MX" sz="2400" kern="1200" dirty="0" smtClean="0"/>
            <a:t> </a:t>
          </a:r>
          <a:r>
            <a:rPr lang="es-MX" sz="2400" kern="1200" dirty="0" err="1" smtClean="0"/>
            <a:t>each</a:t>
          </a:r>
          <a:r>
            <a:rPr lang="es-MX" sz="2400" kern="1200" dirty="0" smtClean="0"/>
            <a:t> individual has </a:t>
          </a:r>
          <a:r>
            <a:rPr lang="es-MX" sz="2400" kern="1200" dirty="0" err="1" smtClean="0"/>
            <a:t>an</a:t>
          </a:r>
          <a:r>
            <a:rPr lang="es-MX" sz="2400" kern="1200" dirty="0" smtClean="0"/>
            <a:t> </a:t>
          </a:r>
          <a:r>
            <a:rPr lang="es-MX" sz="2400" kern="1200" dirty="0" err="1" smtClean="0"/>
            <a:t>equal</a:t>
          </a:r>
          <a:r>
            <a:rPr lang="es-MX" sz="2400" kern="1200" dirty="0" smtClean="0"/>
            <a:t> and </a:t>
          </a:r>
          <a:r>
            <a:rPr lang="es-MX" sz="2400" kern="1200" dirty="0" err="1" smtClean="0"/>
            <a:t>personalized</a:t>
          </a:r>
          <a:r>
            <a:rPr lang="es-MX" sz="2400" kern="1200" dirty="0" smtClean="0"/>
            <a:t> </a:t>
          </a:r>
          <a:r>
            <a:rPr lang="es-MX" sz="2400" kern="1200" dirty="0" err="1" smtClean="0"/>
            <a:t>opportunity</a:t>
          </a:r>
          <a:r>
            <a:rPr lang="es-MX" sz="2400" kern="1200" dirty="0" smtClean="0"/>
            <a:t> </a:t>
          </a:r>
          <a:r>
            <a:rPr lang="es-MX" sz="2400" kern="1200" dirty="0" err="1" smtClean="0"/>
            <a:t>for</a:t>
          </a:r>
          <a:r>
            <a:rPr lang="es-MX" sz="2400" kern="1200" dirty="0" smtClean="0"/>
            <a:t> </a:t>
          </a:r>
          <a:r>
            <a:rPr lang="es-MX" sz="2400" kern="1200" dirty="0" err="1" smtClean="0"/>
            <a:t>education</a:t>
          </a:r>
          <a:r>
            <a:rPr lang="es-MX" sz="2400" kern="1200" dirty="0" smtClean="0"/>
            <a:t> </a:t>
          </a:r>
          <a:r>
            <a:rPr lang="es-MX" sz="2400" kern="1200" dirty="0" err="1" smtClean="0"/>
            <a:t>progress</a:t>
          </a:r>
          <a:endParaRPr lang="es-MX" sz="2400" kern="1200" dirty="0" smtClean="0"/>
        </a:p>
        <a:p>
          <a:pPr lvl="0" algn="ctr" defTabSz="1066800">
            <a:lnSpc>
              <a:spcPct val="90000"/>
            </a:lnSpc>
            <a:spcBef>
              <a:spcPct val="0"/>
            </a:spcBef>
            <a:spcAft>
              <a:spcPct val="35000"/>
            </a:spcAft>
          </a:pPr>
          <a:r>
            <a:rPr lang="es-MX" sz="1800" kern="1200" dirty="0" smtClean="0"/>
            <a:t>UNESCO 2017 </a:t>
          </a:r>
          <a:endParaRPr lang="en-US" sz="1800" kern="1200" dirty="0"/>
        </a:p>
      </dsp:txBody>
      <dsp:txXfrm>
        <a:off x="5374254" y="0"/>
        <a:ext cx="4952113" cy="2286871"/>
      </dsp:txXfrm>
    </dsp:sp>
    <dsp:sp modelId="{CC77D4A0-73AE-4A47-BF22-380367A21383}">
      <dsp:nvSpPr>
        <dsp:cNvPr id="0" name=""/>
        <dsp:cNvSpPr/>
      </dsp:nvSpPr>
      <dsp:spPr>
        <a:xfrm>
          <a:off x="6598812" y="2994712"/>
          <a:ext cx="3413178" cy="2177972"/>
        </a:xfrm>
        <a:prstGeom prst="upArrow">
          <a:avLst/>
        </a:prstGeom>
        <a:solidFill>
          <a:srgbClr val="FFC000"/>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71A2F9F-C355-4467-8131-236B8BD59C97}">
      <dsp:nvSpPr>
        <dsp:cNvPr id="0" name=""/>
        <dsp:cNvSpPr/>
      </dsp:nvSpPr>
      <dsp:spPr>
        <a:xfrm>
          <a:off x="950083" y="3158060"/>
          <a:ext cx="5153736" cy="2286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s-MX" sz="2400" kern="1200" dirty="0" err="1" smtClean="0"/>
            <a:t>Ensure</a:t>
          </a:r>
          <a:r>
            <a:rPr lang="es-MX" sz="2400" kern="1200" dirty="0" smtClean="0"/>
            <a:t> inclusive and </a:t>
          </a:r>
          <a:r>
            <a:rPr lang="es-MX" sz="2400" kern="1200" dirty="0" err="1" smtClean="0"/>
            <a:t>equitable</a:t>
          </a:r>
          <a:r>
            <a:rPr lang="es-MX" sz="2400" kern="1200" dirty="0" smtClean="0"/>
            <a:t> </a:t>
          </a:r>
          <a:r>
            <a:rPr lang="es-MX" sz="2400" kern="1200" dirty="0" err="1" smtClean="0"/>
            <a:t>quality</a:t>
          </a:r>
          <a:r>
            <a:rPr lang="es-MX" sz="2400" kern="1200" dirty="0" smtClean="0"/>
            <a:t>  </a:t>
          </a:r>
          <a:r>
            <a:rPr lang="es-MX" sz="2400" kern="1200" dirty="0" err="1" smtClean="0"/>
            <a:t>education</a:t>
          </a:r>
          <a:r>
            <a:rPr lang="es-MX" sz="2400" kern="1200" dirty="0" smtClean="0"/>
            <a:t> and </a:t>
          </a:r>
          <a:r>
            <a:rPr lang="es-MX" sz="2400" kern="1200" dirty="0" err="1" smtClean="0"/>
            <a:t>promote</a:t>
          </a:r>
          <a:r>
            <a:rPr lang="es-MX" sz="2400" kern="1200" dirty="0" smtClean="0"/>
            <a:t> </a:t>
          </a:r>
          <a:r>
            <a:rPr lang="es-MX" sz="2400" kern="1200" dirty="0" err="1" smtClean="0"/>
            <a:t>lifelong</a:t>
          </a:r>
          <a:r>
            <a:rPr lang="es-MX" sz="2400" kern="1200" dirty="0" smtClean="0"/>
            <a:t> </a:t>
          </a:r>
          <a:r>
            <a:rPr lang="es-MX" sz="2400" kern="1200" dirty="0" err="1" smtClean="0"/>
            <a:t>learning</a:t>
          </a:r>
          <a:r>
            <a:rPr lang="es-MX" sz="2400" kern="1200" dirty="0" smtClean="0"/>
            <a:t> </a:t>
          </a:r>
          <a:r>
            <a:rPr lang="es-MX" sz="2400" kern="1200" dirty="0" err="1" smtClean="0"/>
            <a:t>opportunities</a:t>
          </a:r>
          <a:r>
            <a:rPr lang="es-MX" sz="2400" kern="1200" dirty="0" smtClean="0"/>
            <a:t> </a:t>
          </a:r>
          <a:r>
            <a:rPr lang="es-MX" sz="2400" kern="1200" dirty="0" err="1" smtClean="0"/>
            <a:t>for</a:t>
          </a:r>
          <a:r>
            <a:rPr lang="es-MX" sz="2400" kern="1200" dirty="0" smtClean="0"/>
            <a:t> </a:t>
          </a:r>
          <a:r>
            <a:rPr lang="es-MX" sz="2400" kern="1200" dirty="0" err="1" smtClean="0"/>
            <a:t>all</a:t>
          </a:r>
          <a:r>
            <a:rPr lang="es-MX" sz="2400" kern="1200" dirty="0" smtClean="0"/>
            <a:t>.</a:t>
          </a:r>
        </a:p>
        <a:p>
          <a:pPr lvl="0" algn="ctr" defTabSz="1066800">
            <a:lnSpc>
              <a:spcPct val="90000"/>
            </a:lnSpc>
            <a:spcBef>
              <a:spcPct val="0"/>
            </a:spcBef>
            <a:spcAft>
              <a:spcPct val="35000"/>
            </a:spcAft>
          </a:pPr>
          <a:r>
            <a:rPr lang="es-MX" sz="1800" kern="1200" dirty="0" smtClean="0"/>
            <a:t>SDG 4  </a:t>
          </a:r>
          <a:endParaRPr lang="en-US" sz="1800" kern="1200" dirty="0"/>
        </a:p>
      </dsp:txBody>
      <dsp:txXfrm>
        <a:off x="950083" y="3158060"/>
        <a:ext cx="5153736" cy="228687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F64313-450B-4C78-AB2F-815ED301DE03}">
      <dsp:nvSpPr>
        <dsp:cNvPr id="0" name=""/>
        <dsp:cNvSpPr/>
      </dsp:nvSpPr>
      <dsp:spPr>
        <a:xfrm>
          <a:off x="4378423" y="2896253"/>
          <a:ext cx="2764431" cy="2764431"/>
        </a:xfrm>
        <a:prstGeom prst="ellipse">
          <a:avLst/>
        </a:prstGeom>
        <a:solidFill>
          <a:srgbClr val="7030A0"/>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b="1" kern="1200" dirty="0" err="1" smtClean="0">
              <a:solidFill>
                <a:schemeClr val="bg1"/>
              </a:solidFill>
            </a:rPr>
            <a:t>Collaboration</a:t>
          </a:r>
          <a:r>
            <a:rPr lang="es-MX" sz="2600" kern="1200" dirty="0" smtClean="0"/>
            <a:t> </a:t>
          </a:r>
          <a:endParaRPr lang="en-US" sz="2600" kern="1200" dirty="0"/>
        </a:p>
      </dsp:txBody>
      <dsp:txXfrm>
        <a:off x="4783265" y="3301095"/>
        <a:ext cx="1954747" cy="1954747"/>
      </dsp:txXfrm>
    </dsp:sp>
    <dsp:sp modelId="{22EFF766-681F-42FD-B159-2D9138A0F80C}">
      <dsp:nvSpPr>
        <dsp:cNvPr id="0" name=""/>
        <dsp:cNvSpPr/>
      </dsp:nvSpPr>
      <dsp:spPr>
        <a:xfrm rot="11700000">
          <a:off x="2285516" y="3229278"/>
          <a:ext cx="2059319" cy="787863"/>
        </a:xfrm>
        <a:prstGeom prst="leftArrow">
          <a:avLst>
            <a:gd name="adj1" fmla="val 60000"/>
            <a:gd name="adj2" fmla="val 50000"/>
          </a:avLst>
        </a:prstGeom>
        <a:solidFill>
          <a:schemeClr val="accent6">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sp>
    <dsp:sp modelId="{C0E919F7-1B36-4F32-9274-A953C9ED3D16}">
      <dsp:nvSpPr>
        <dsp:cNvPr id="0" name=""/>
        <dsp:cNvSpPr/>
      </dsp:nvSpPr>
      <dsp:spPr>
        <a:xfrm>
          <a:off x="1007496" y="2306230"/>
          <a:ext cx="2626210" cy="2100968"/>
        </a:xfrm>
        <a:prstGeom prst="roundRect">
          <a:avLst>
            <a:gd name="adj" fmla="val 10000"/>
          </a:avLst>
        </a:prstGeom>
        <a:solidFill>
          <a:srgbClr val="0070C0"/>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Is one of the core skills for learning and innovations needed by all learners in the 21</a:t>
          </a:r>
          <a:r>
            <a:rPr lang="en-US" sz="1600" kern="1200" baseline="30000" dirty="0" smtClean="0">
              <a:solidFill>
                <a:schemeClr val="bg1"/>
              </a:solidFill>
            </a:rPr>
            <a:t>st</a:t>
          </a:r>
          <a:r>
            <a:rPr lang="en-US" sz="1600" kern="1200" dirty="0" smtClean="0">
              <a:solidFill>
                <a:schemeClr val="bg1"/>
              </a:solidFill>
            </a:rPr>
            <a:t> Century </a:t>
          </a:r>
          <a:endParaRPr lang="en-US" sz="1600" kern="1200" dirty="0">
            <a:solidFill>
              <a:schemeClr val="bg1"/>
            </a:solidFill>
          </a:endParaRPr>
        </a:p>
      </dsp:txBody>
      <dsp:txXfrm>
        <a:off x="1069031" y="2367765"/>
        <a:ext cx="2503140" cy="1977898"/>
      </dsp:txXfrm>
    </dsp:sp>
    <dsp:sp modelId="{1EBA9220-AEAF-4B2A-865A-E0E035A3CAA7}">
      <dsp:nvSpPr>
        <dsp:cNvPr id="0" name=""/>
        <dsp:cNvSpPr/>
      </dsp:nvSpPr>
      <dsp:spPr>
        <a:xfrm rot="14700000">
          <a:off x="3661024" y="1590011"/>
          <a:ext cx="2059319" cy="787863"/>
        </a:xfrm>
        <a:prstGeom prst="leftArrow">
          <a:avLst>
            <a:gd name="adj1" fmla="val 60000"/>
            <a:gd name="adj2" fmla="val 50000"/>
          </a:avLst>
        </a:prstGeom>
        <a:solidFill>
          <a:schemeClr val="accent6">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sp>
    <dsp:sp modelId="{ED8BCF71-B17C-402B-8726-2D8CBEB17F9E}">
      <dsp:nvSpPr>
        <dsp:cNvPr id="0" name=""/>
        <dsp:cNvSpPr/>
      </dsp:nvSpPr>
      <dsp:spPr>
        <a:xfrm>
          <a:off x="2942426" y="270"/>
          <a:ext cx="2626210" cy="2100968"/>
        </a:xfrm>
        <a:prstGeom prst="roundRect">
          <a:avLst>
            <a:gd name="adj" fmla="val 10000"/>
          </a:avLst>
        </a:prstGeom>
        <a:solidFill>
          <a:schemeClr val="accent2"/>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Initial research suggest that classroom and schools in which occurs the collaboration  are more likely to produce better student performances and outcomes (Cook and Friend, 2010) </a:t>
          </a:r>
          <a:endParaRPr lang="en-US" sz="1600" kern="1200" dirty="0">
            <a:solidFill>
              <a:schemeClr val="tx1"/>
            </a:solidFill>
          </a:endParaRPr>
        </a:p>
      </dsp:txBody>
      <dsp:txXfrm>
        <a:off x="3003961" y="61805"/>
        <a:ext cx="2503140" cy="1977898"/>
      </dsp:txXfrm>
    </dsp:sp>
    <dsp:sp modelId="{852ED2DB-5B27-499D-9153-234424207381}">
      <dsp:nvSpPr>
        <dsp:cNvPr id="0" name=""/>
        <dsp:cNvSpPr/>
      </dsp:nvSpPr>
      <dsp:spPr>
        <a:xfrm rot="17700000">
          <a:off x="5800935" y="1590011"/>
          <a:ext cx="2059319" cy="787863"/>
        </a:xfrm>
        <a:prstGeom prst="leftArrow">
          <a:avLst>
            <a:gd name="adj1" fmla="val 60000"/>
            <a:gd name="adj2" fmla="val 50000"/>
          </a:avLst>
        </a:prstGeom>
        <a:solidFill>
          <a:schemeClr val="accent6">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sp>
    <dsp:sp modelId="{7D1ADC05-0336-488A-9ECA-DCDA8CC52E9E}">
      <dsp:nvSpPr>
        <dsp:cNvPr id="0" name=""/>
        <dsp:cNvSpPr/>
      </dsp:nvSpPr>
      <dsp:spPr>
        <a:xfrm>
          <a:off x="5952642" y="270"/>
          <a:ext cx="2626210" cy="2100968"/>
        </a:xfrm>
        <a:prstGeom prst="roundRect">
          <a:avLst>
            <a:gd name="adj" fmla="val 10000"/>
          </a:avLst>
        </a:prstGeom>
        <a:solidFill>
          <a:srgbClr val="0070C0"/>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Depend on two key elements: practices that allow individuals to coordinate their action toward common goal and values that allow individuals to respect and nurture their work together. </a:t>
          </a:r>
          <a:endParaRPr lang="en-US" sz="1600" kern="1200" dirty="0">
            <a:solidFill>
              <a:schemeClr val="bg1"/>
            </a:solidFill>
          </a:endParaRPr>
        </a:p>
      </dsp:txBody>
      <dsp:txXfrm>
        <a:off x="6014177" y="61805"/>
        <a:ext cx="2503140" cy="1977898"/>
      </dsp:txXfrm>
    </dsp:sp>
    <dsp:sp modelId="{2BB62C8C-76A2-464C-AC31-9E58B6AF0846}">
      <dsp:nvSpPr>
        <dsp:cNvPr id="0" name=""/>
        <dsp:cNvSpPr/>
      </dsp:nvSpPr>
      <dsp:spPr>
        <a:xfrm rot="20700000">
          <a:off x="7176443" y="3229278"/>
          <a:ext cx="2059319" cy="787863"/>
        </a:xfrm>
        <a:prstGeom prst="leftArrow">
          <a:avLst>
            <a:gd name="adj1" fmla="val 60000"/>
            <a:gd name="adj2" fmla="val 50000"/>
          </a:avLst>
        </a:prstGeom>
        <a:solidFill>
          <a:schemeClr val="accent6">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sp>
    <dsp:sp modelId="{33275B32-4A71-4040-985D-516984E568DA}">
      <dsp:nvSpPr>
        <dsp:cNvPr id="0" name=""/>
        <dsp:cNvSpPr/>
      </dsp:nvSpPr>
      <dsp:spPr>
        <a:xfrm>
          <a:off x="7887572" y="2306230"/>
          <a:ext cx="2626210" cy="2100968"/>
        </a:xfrm>
        <a:prstGeom prst="roundRect">
          <a:avLst>
            <a:gd name="adj" fmla="val 10000"/>
          </a:avLst>
        </a:prstGeom>
        <a:solidFill>
          <a:schemeClr val="accent2"/>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There are multiple methods of teacher collaboration</a:t>
          </a:r>
          <a:endParaRPr lang="en-US" sz="2400" kern="1200" dirty="0">
            <a:solidFill>
              <a:schemeClr val="tx1"/>
            </a:solidFill>
          </a:endParaRPr>
        </a:p>
      </dsp:txBody>
      <dsp:txXfrm>
        <a:off x="7949107" y="2367765"/>
        <a:ext cx="2503140" cy="197789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3F1FA-F2C8-453A-9025-7D101584C587}">
      <dsp:nvSpPr>
        <dsp:cNvPr id="0" name=""/>
        <dsp:cNvSpPr/>
      </dsp:nvSpPr>
      <dsp:spPr>
        <a:xfrm>
          <a:off x="14346" y="1772522"/>
          <a:ext cx="1934261" cy="1934261"/>
        </a:xfrm>
        <a:prstGeom prst="ellipse">
          <a:avLst/>
        </a:prstGeom>
        <a:solidFill>
          <a:srgbClr val="FFC000">
            <a:alpha val="50000"/>
          </a:srgb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49" tIns="25400" rIns="106449" bIns="25400" numCol="1" spcCol="1270" anchor="ctr" anchorCtr="0">
          <a:noAutofit/>
        </a:bodyPr>
        <a:lstStyle/>
        <a:p>
          <a:pPr lvl="0" algn="ctr" defTabSz="889000">
            <a:lnSpc>
              <a:spcPct val="90000"/>
            </a:lnSpc>
            <a:spcBef>
              <a:spcPct val="0"/>
            </a:spcBef>
            <a:spcAft>
              <a:spcPct val="35000"/>
            </a:spcAft>
          </a:pPr>
          <a:r>
            <a:rPr lang="en-US" sz="2000" b="1" kern="1200" dirty="0" smtClean="0"/>
            <a:t>Co-teaching</a:t>
          </a:r>
          <a:endParaRPr lang="en-US" sz="2000" b="1" kern="1200" dirty="0"/>
        </a:p>
      </dsp:txBody>
      <dsp:txXfrm>
        <a:off x="297612" y="2055788"/>
        <a:ext cx="1367729" cy="1367729"/>
      </dsp:txXfrm>
    </dsp:sp>
    <dsp:sp modelId="{BF19ED9D-02E7-4A28-9C18-463D4BD2E334}">
      <dsp:nvSpPr>
        <dsp:cNvPr id="0" name=""/>
        <dsp:cNvSpPr/>
      </dsp:nvSpPr>
      <dsp:spPr>
        <a:xfrm>
          <a:off x="1548401" y="1741497"/>
          <a:ext cx="1934261" cy="1934261"/>
        </a:xfrm>
        <a:prstGeom prst="ellipse">
          <a:avLst/>
        </a:prstGeom>
        <a:solidFill>
          <a:schemeClr val="lt1">
            <a:alpha val="50000"/>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49" tIns="20320" rIns="106449" bIns="20320" numCol="1" spcCol="1270" anchor="ctr" anchorCtr="0">
          <a:noAutofit/>
        </a:bodyPr>
        <a:lstStyle/>
        <a:p>
          <a:pPr lvl="0" algn="ctr" defTabSz="711200">
            <a:lnSpc>
              <a:spcPct val="90000"/>
            </a:lnSpc>
            <a:spcBef>
              <a:spcPct val="0"/>
            </a:spcBef>
            <a:spcAft>
              <a:spcPct val="35000"/>
            </a:spcAft>
          </a:pPr>
          <a:r>
            <a:rPr lang="en-US" sz="1600" kern="1200" dirty="0" smtClean="0"/>
            <a:t>Peer coaching</a:t>
          </a:r>
          <a:endParaRPr lang="en-US" sz="1600" kern="1200" dirty="0"/>
        </a:p>
      </dsp:txBody>
      <dsp:txXfrm>
        <a:off x="1831667" y="2024763"/>
        <a:ext cx="1367729" cy="1367729"/>
      </dsp:txXfrm>
    </dsp:sp>
    <dsp:sp modelId="{45DB69C8-B445-4EE8-8C7A-4D5C345E40A9}">
      <dsp:nvSpPr>
        <dsp:cNvPr id="0" name=""/>
        <dsp:cNvSpPr/>
      </dsp:nvSpPr>
      <dsp:spPr>
        <a:xfrm>
          <a:off x="3095810" y="1741497"/>
          <a:ext cx="1934261" cy="1934261"/>
        </a:xfrm>
        <a:prstGeom prst="ellipse">
          <a:avLst/>
        </a:prstGeom>
        <a:solidFill>
          <a:schemeClr val="lt1">
            <a:alpha val="50000"/>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49" tIns="20320" rIns="106449" bIns="20320" numCol="1" spcCol="1270" anchor="ctr" anchorCtr="0">
          <a:noAutofit/>
        </a:bodyPr>
        <a:lstStyle/>
        <a:p>
          <a:pPr lvl="0" algn="ctr" defTabSz="711200">
            <a:lnSpc>
              <a:spcPct val="90000"/>
            </a:lnSpc>
            <a:spcBef>
              <a:spcPct val="0"/>
            </a:spcBef>
            <a:spcAft>
              <a:spcPct val="35000"/>
            </a:spcAft>
          </a:pPr>
          <a:r>
            <a:rPr lang="en-US" sz="1600" kern="1200" smtClean="0"/>
            <a:t>Anecdotal recording</a:t>
          </a:r>
          <a:endParaRPr lang="en-US" sz="1600" kern="1200"/>
        </a:p>
      </dsp:txBody>
      <dsp:txXfrm>
        <a:off x="3379076" y="2024763"/>
        <a:ext cx="1367729" cy="1367729"/>
      </dsp:txXfrm>
    </dsp:sp>
    <dsp:sp modelId="{91A8816D-1171-4F38-ABD8-C2ABF64093D5}">
      <dsp:nvSpPr>
        <dsp:cNvPr id="0" name=""/>
        <dsp:cNvSpPr/>
      </dsp:nvSpPr>
      <dsp:spPr>
        <a:xfrm>
          <a:off x="4643220" y="1741497"/>
          <a:ext cx="1934261" cy="1934261"/>
        </a:xfrm>
        <a:prstGeom prst="ellipse">
          <a:avLst/>
        </a:prstGeom>
        <a:solidFill>
          <a:schemeClr val="lt1">
            <a:alpha val="50000"/>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49" tIns="20320" rIns="106449" bIns="20320" numCol="1" spcCol="1270" anchor="ctr" anchorCtr="0">
          <a:noAutofit/>
        </a:bodyPr>
        <a:lstStyle/>
        <a:p>
          <a:pPr lvl="0" algn="ctr" defTabSz="711200">
            <a:lnSpc>
              <a:spcPct val="90000"/>
            </a:lnSpc>
            <a:spcBef>
              <a:spcPct val="0"/>
            </a:spcBef>
            <a:spcAft>
              <a:spcPct val="35000"/>
            </a:spcAft>
          </a:pPr>
          <a:r>
            <a:rPr lang="en-US" sz="1600" kern="1200" dirty="0" smtClean="0"/>
            <a:t>Collaboration consultation</a:t>
          </a:r>
          <a:endParaRPr lang="en-US" sz="1600" kern="1200" dirty="0"/>
        </a:p>
      </dsp:txBody>
      <dsp:txXfrm>
        <a:off x="4926486" y="2024763"/>
        <a:ext cx="1367729" cy="1367729"/>
      </dsp:txXfrm>
    </dsp:sp>
    <dsp:sp modelId="{1053796B-5317-474E-826B-958D82909D80}">
      <dsp:nvSpPr>
        <dsp:cNvPr id="0" name=""/>
        <dsp:cNvSpPr/>
      </dsp:nvSpPr>
      <dsp:spPr>
        <a:xfrm>
          <a:off x="6190629" y="1741497"/>
          <a:ext cx="1934261" cy="1934261"/>
        </a:xfrm>
        <a:prstGeom prst="ellipse">
          <a:avLst/>
        </a:prstGeom>
        <a:solidFill>
          <a:schemeClr val="lt1">
            <a:alpha val="50000"/>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49" tIns="20320" rIns="106449" bIns="20320" numCol="1" spcCol="1270" anchor="ctr" anchorCtr="0">
          <a:noAutofit/>
        </a:bodyPr>
        <a:lstStyle/>
        <a:p>
          <a:pPr lvl="0" algn="ctr" defTabSz="711200">
            <a:lnSpc>
              <a:spcPct val="90000"/>
            </a:lnSpc>
            <a:spcBef>
              <a:spcPct val="0"/>
            </a:spcBef>
            <a:spcAft>
              <a:spcPct val="35000"/>
            </a:spcAft>
          </a:pPr>
          <a:r>
            <a:rPr lang="en-US" sz="1600" kern="1200" dirty="0" smtClean="0"/>
            <a:t>Collaborative problem solving approach</a:t>
          </a:r>
          <a:endParaRPr lang="en-US" sz="1600" kern="1200" dirty="0"/>
        </a:p>
      </dsp:txBody>
      <dsp:txXfrm>
        <a:off x="6473895" y="2024763"/>
        <a:ext cx="1367729" cy="136772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E7EE8-CEF8-4180-BF7B-15F956A0D89E}">
      <dsp:nvSpPr>
        <dsp:cNvPr id="0" name=""/>
        <dsp:cNvSpPr/>
      </dsp:nvSpPr>
      <dsp:spPr>
        <a:xfrm>
          <a:off x="3364213" y="66"/>
          <a:ext cx="3784740" cy="2642499"/>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99060" rIns="198120" bIns="99060" numCol="1" spcCol="1270" anchor="ctr" anchorCtr="0">
          <a:noAutofit/>
        </a:bodyPr>
        <a:lstStyle/>
        <a:p>
          <a:pPr lvl="0" algn="ctr" defTabSz="2311400">
            <a:lnSpc>
              <a:spcPct val="90000"/>
            </a:lnSpc>
            <a:spcBef>
              <a:spcPct val="0"/>
            </a:spcBef>
            <a:spcAft>
              <a:spcPct val="35000"/>
            </a:spcAft>
          </a:pPr>
          <a:r>
            <a:rPr lang="en-US" sz="5200" b="1" kern="1200" dirty="0" smtClean="0"/>
            <a:t>One Teach, One Observe</a:t>
          </a:r>
          <a:endParaRPr lang="en-US" sz="5200" kern="1200" dirty="0"/>
        </a:p>
      </dsp:txBody>
      <dsp:txXfrm>
        <a:off x="3493209" y="129062"/>
        <a:ext cx="3526748" cy="2384507"/>
      </dsp:txXfrm>
    </dsp:sp>
    <dsp:sp modelId="{7077EE69-3C8B-4827-9658-D61B1C69E1F2}">
      <dsp:nvSpPr>
        <dsp:cNvPr id="0" name=""/>
        <dsp:cNvSpPr/>
      </dsp:nvSpPr>
      <dsp:spPr>
        <a:xfrm>
          <a:off x="3364213" y="2774690"/>
          <a:ext cx="3784740" cy="2642499"/>
        </a:xfrm>
        <a:prstGeom prst="round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99060" rIns="198120" bIns="99060" numCol="1" spcCol="1270" anchor="ctr" anchorCtr="0">
          <a:noAutofit/>
        </a:bodyPr>
        <a:lstStyle/>
        <a:p>
          <a:pPr lvl="0" algn="ctr" defTabSz="2311400">
            <a:lnSpc>
              <a:spcPct val="90000"/>
            </a:lnSpc>
            <a:spcBef>
              <a:spcPct val="0"/>
            </a:spcBef>
            <a:spcAft>
              <a:spcPct val="35000"/>
            </a:spcAft>
          </a:pPr>
          <a:r>
            <a:rPr lang="en-US" sz="5200" b="1" kern="1200" dirty="0" smtClean="0"/>
            <a:t>Parallel Teaching</a:t>
          </a:r>
          <a:endParaRPr lang="en-US" sz="5200" kern="1200" dirty="0"/>
        </a:p>
      </dsp:txBody>
      <dsp:txXfrm>
        <a:off x="3493209" y="2903686"/>
        <a:ext cx="3526748" cy="238450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2BB979-163C-431A-A5A9-C4AE2D8376F4}">
      <dsp:nvSpPr>
        <dsp:cNvPr id="0" name=""/>
        <dsp:cNvSpPr/>
      </dsp:nvSpPr>
      <dsp:spPr>
        <a:xfrm>
          <a:off x="3364213" y="66"/>
          <a:ext cx="3784740" cy="2642499"/>
        </a:xfrm>
        <a:prstGeom prst="roundRect">
          <a:avLst/>
        </a:prstGeom>
        <a:solidFill>
          <a:srgbClr val="009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97155" rIns="194310" bIns="97155" numCol="1" spcCol="1270" anchor="ctr" anchorCtr="0">
          <a:noAutofit/>
        </a:bodyPr>
        <a:lstStyle/>
        <a:p>
          <a:pPr lvl="0" algn="ctr" defTabSz="2266950">
            <a:lnSpc>
              <a:spcPct val="90000"/>
            </a:lnSpc>
            <a:spcBef>
              <a:spcPct val="0"/>
            </a:spcBef>
            <a:spcAft>
              <a:spcPct val="35000"/>
            </a:spcAft>
          </a:pPr>
          <a:r>
            <a:rPr lang="en-US" sz="5100" b="1" kern="1200" dirty="0" smtClean="0"/>
            <a:t>Alternative Teaching</a:t>
          </a:r>
          <a:endParaRPr lang="en-US" sz="5100" kern="1200" dirty="0"/>
        </a:p>
      </dsp:txBody>
      <dsp:txXfrm>
        <a:off x="3493209" y="129062"/>
        <a:ext cx="3526748" cy="2384507"/>
      </dsp:txXfrm>
    </dsp:sp>
    <dsp:sp modelId="{043E9F5A-F63C-464C-BD64-C3866C6F9409}">
      <dsp:nvSpPr>
        <dsp:cNvPr id="0" name=""/>
        <dsp:cNvSpPr/>
      </dsp:nvSpPr>
      <dsp:spPr>
        <a:xfrm>
          <a:off x="3364213" y="2774690"/>
          <a:ext cx="3784740" cy="2642499"/>
        </a:xfrm>
        <a:prstGeom prst="round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97155" rIns="194310" bIns="97155" numCol="1" spcCol="1270" anchor="ctr" anchorCtr="0">
          <a:noAutofit/>
        </a:bodyPr>
        <a:lstStyle/>
        <a:p>
          <a:pPr lvl="0" algn="ctr" defTabSz="2266950">
            <a:lnSpc>
              <a:spcPct val="90000"/>
            </a:lnSpc>
            <a:spcBef>
              <a:spcPct val="0"/>
            </a:spcBef>
            <a:spcAft>
              <a:spcPct val="35000"/>
            </a:spcAft>
          </a:pPr>
          <a:r>
            <a:rPr lang="en-US" sz="5100" b="1" kern="1200" dirty="0" smtClean="0"/>
            <a:t>One Teach, One Assist</a:t>
          </a:r>
          <a:endParaRPr lang="en-US" sz="5100" kern="1200" dirty="0"/>
        </a:p>
      </dsp:txBody>
      <dsp:txXfrm>
        <a:off x="3493209" y="2903686"/>
        <a:ext cx="3526748" cy="238450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ED0EE9-ED32-4531-8E12-D84A08214BB9}">
      <dsp:nvSpPr>
        <dsp:cNvPr id="0" name=""/>
        <dsp:cNvSpPr/>
      </dsp:nvSpPr>
      <dsp:spPr>
        <a:xfrm>
          <a:off x="3364213" y="66"/>
          <a:ext cx="3784740" cy="2642499"/>
        </a:xfrm>
        <a:prstGeom prst="roundRect">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120015" rIns="240030" bIns="120015" numCol="1" spcCol="1270" anchor="ctr" anchorCtr="0">
          <a:noAutofit/>
        </a:bodyPr>
        <a:lstStyle/>
        <a:p>
          <a:pPr lvl="0" algn="ctr" defTabSz="2800350">
            <a:lnSpc>
              <a:spcPct val="90000"/>
            </a:lnSpc>
            <a:spcBef>
              <a:spcPct val="0"/>
            </a:spcBef>
            <a:spcAft>
              <a:spcPct val="35000"/>
            </a:spcAft>
          </a:pPr>
          <a:r>
            <a:rPr lang="en-US" sz="6300" b="1" kern="1200" dirty="0" smtClean="0"/>
            <a:t>Station Teaching</a:t>
          </a:r>
          <a:endParaRPr lang="en-US" sz="6300" kern="1200" dirty="0"/>
        </a:p>
      </dsp:txBody>
      <dsp:txXfrm>
        <a:off x="3493209" y="129062"/>
        <a:ext cx="3526748" cy="2384507"/>
      </dsp:txXfrm>
    </dsp:sp>
    <dsp:sp modelId="{DC2F4E60-A0DE-4ADE-B34B-98034E69774B}">
      <dsp:nvSpPr>
        <dsp:cNvPr id="0" name=""/>
        <dsp:cNvSpPr/>
      </dsp:nvSpPr>
      <dsp:spPr>
        <a:xfrm>
          <a:off x="3364213" y="2774690"/>
          <a:ext cx="3784740" cy="2642499"/>
        </a:xfrm>
        <a:prstGeom prst="round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120015" rIns="240030" bIns="120015" numCol="1" spcCol="1270" anchor="ctr" anchorCtr="0">
          <a:noAutofit/>
        </a:bodyPr>
        <a:lstStyle/>
        <a:p>
          <a:pPr lvl="0" algn="ctr" defTabSz="2800350">
            <a:lnSpc>
              <a:spcPct val="90000"/>
            </a:lnSpc>
            <a:spcBef>
              <a:spcPct val="0"/>
            </a:spcBef>
            <a:spcAft>
              <a:spcPct val="35000"/>
            </a:spcAft>
          </a:pPr>
          <a:r>
            <a:rPr lang="en-US" sz="6300" b="1" kern="1200" dirty="0" smtClean="0"/>
            <a:t>Team Teaching</a:t>
          </a:r>
          <a:endParaRPr lang="en-US" sz="6300" kern="1200" dirty="0"/>
        </a:p>
      </dsp:txBody>
      <dsp:txXfrm>
        <a:off x="3493209" y="2903686"/>
        <a:ext cx="3526748" cy="238450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3F1FA-F2C8-453A-9025-7D101584C587}">
      <dsp:nvSpPr>
        <dsp:cNvPr id="0" name=""/>
        <dsp:cNvSpPr/>
      </dsp:nvSpPr>
      <dsp:spPr>
        <a:xfrm>
          <a:off x="991" y="1741497"/>
          <a:ext cx="1934261" cy="1934261"/>
        </a:xfrm>
        <a:prstGeom prst="ellipse">
          <a:avLst/>
        </a:prstGeom>
        <a:solidFill>
          <a:schemeClr val="bg1">
            <a:alpha val="5000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49" tIns="20320" rIns="106449" bIns="20320" numCol="1" spcCol="1270" anchor="ctr" anchorCtr="0">
          <a:noAutofit/>
        </a:bodyPr>
        <a:lstStyle/>
        <a:p>
          <a:pPr lvl="0" algn="ctr" defTabSz="711200">
            <a:lnSpc>
              <a:spcPct val="90000"/>
            </a:lnSpc>
            <a:spcBef>
              <a:spcPct val="0"/>
            </a:spcBef>
            <a:spcAft>
              <a:spcPct val="35000"/>
            </a:spcAft>
          </a:pPr>
          <a:r>
            <a:rPr lang="en-US" sz="1600" kern="1200" dirty="0" smtClean="0"/>
            <a:t>Co-teaching</a:t>
          </a:r>
          <a:endParaRPr lang="en-US" sz="1600" kern="1200" dirty="0"/>
        </a:p>
      </dsp:txBody>
      <dsp:txXfrm>
        <a:off x="284257" y="2024763"/>
        <a:ext cx="1367729" cy="1367729"/>
      </dsp:txXfrm>
    </dsp:sp>
    <dsp:sp modelId="{BF19ED9D-02E7-4A28-9C18-463D4BD2E334}">
      <dsp:nvSpPr>
        <dsp:cNvPr id="0" name=""/>
        <dsp:cNvSpPr/>
      </dsp:nvSpPr>
      <dsp:spPr>
        <a:xfrm>
          <a:off x="1548401" y="1741497"/>
          <a:ext cx="1934261" cy="1934261"/>
        </a:xfrm>
        <a:prstGeom prst="ellipse">
          <a:avLst/>
        </a:prstGeom>
        <a:solidFill>
          <a:srgbClr val="00B0F0">
            <a:alpha val="50000"/>
          </a:srgb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49" tIns="20320" rIns="106449" bIns="20320" numCol="1" spcCol="1270" anchor="ctr" anchorCtr="0">
          <a:noAutofit/>
        </a:bodyPr>
        <a:lstStyle/>
        <a:p>
          <a:pPr lvl="0" algn="ctr" defTabSz="711200">
            <a:lnSpc>
              <a:spcPct val="90000"/>
            </a:lnSpc>
            <a:spcBef>
              <a:spcPct val="0"/>
            </a:spcBef>
            <a:spcAft>
              <a:spcPct val="35000"/>
            </a:spcAft>
          </a:pPr>
          <a:r>
            <a:rPr lang="en-US" sz="1600" kern="1200" dirty="0" smtClean="0"/>
            <a:t>Peer coaching</a:t>
          </a:r>
          <a:endParaRPr lang="en-US" sz="1600" kern="1200" dirty="0"/>
        </a:p>
      </dsp:txBody>
      <dsp:txXfrm>
        <a:off x="1831667" y="2024763"/>
        <a:ext cx="1367729" cy="1367729"/>
      </dsp:txXfrm>
    </dsp:sp>
    <dsp:sp modelId="{45DB69C8-B445-4EE8-8C7A-4D5C345E40A9}">
      <dsp:nvSpPr>
        <dsp:cNvPr id="0" name=""/>
        <dsp:cNvSpPr/>
      </dsp:nvSpPr>
      <dsp:spPr>
        <a:xfrm>
          <a:off x="3095810" y="1741497"/>
          <a:ext cx="1934261" cy="1934261"/>
        </a:xfrm>
        <a:prstGeom prst="ellipse">
          <a:avLst/>
        </a:prstGeom>
        <a:solidFill>
          <a:schemeClr val="accent4">
            <a:lumMod val="60000"/>
            <a:lumOff val="40000"/>
            <a:alpha val="5000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49" tIns="20320" rIns="106449" bIns="20320" numCol="1" spcCol="1270" anchor="ctr" anchorCtr="0">
          <a:noAutofit/>
        </a:bodyPr>
        <a:lstStyle/>
        <a:p>
          <a:pPr lvl="0" algn="ctr" defTabSz="711200">
            <a:lnSpc>
              <a:spcPct val="90000"/>
            </a:lnSpc>
            <a:spcBef>
              <a:spcPct val="0"/>
            </a:spcBef>
            <a:spcAft>
              <a:spcPct val="35000"/>
            </a:spcAft>
          </a:pPr>
          <a:r>
            <a:rPr lang="en-US" sz="1600" kern="1200" smtClean="0"/>
            <a:t>Anecdotal recording</a:t>
          </a:r>
          <a:endParaRPr lang="en-US" sz="1600" kern="1200"/>
        </a:p>
      </dsp:txBody>
      <dsp:txXfrm>
        <a:off x="3379076" y="2024763"/>
        <a:ext cx="1367729" cy="1367729"/>
      </dsp:txXfrm>
    </dsp:sp>
    <dsp:sp modelId="{91A8816D-1171-4F38-ABD8-C2ABF64093D5}">
      <dsp:nvSpPr>
        <dsp:cNvPr id="0" name=""/>
        <dsp:cNvSpPr/>
      </dsp:nvSpPr>
      <dsp:spPr>
        <a:xfrm>
          <a:off x="4643220" y="1741497"/>
          <a:ext cx="1934261" cy="1934261"/>
        </a:xfrm>
        <a:prstGeom prst="ellipse">
          <a:avLst/>
        </a:prstGeom>
        <a:solidFill>
          <a:srgbClr val="7030A0">
            <a:alpha val="50000"/>
          </a:srgb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49" tIns="20320" rIns="106449" bIns="20320" numCol="1" spcCol="1270" anchor="ctr" anchorCtr="0">
          <a:noAutofit/>
        </a:bodyPr>
        <a:lstStyle/>
        <a:p>
          <a:pPr lvl="0" algn="ctr" defTabSz="711200">
            <a:lnSpc>
              <a:spcPct val="90000"/>
            </a:lnSpc>
            <a:spcBef>
              <a:spcPct val="0"/>
            </a:spcBef>
            <a:spcAft>
              <a:spcPct val="35000"/>
            </a:spcAft>
          </a:pPr>
          <a:r>
            <a:rPr lang="en-US" sz="1600" kern="1200" dirty="0" smtClean="0"/>
            <a:t>Collaboration consultation</a:t>
          </a:r>
          <a:endParaRPr lang="en-US" sz="1600" kern="1200" dirty="0"/>
        </a:p>
      </dsp:txBody>
      <dsp:txXfrm>
        <a:off x="4926486" y="2024763"/>
        <a:ext cx="1367729" cy="1367729"/>
      </dsp:txXfrm>
    </dsp:sp>
    <dsp:sp modelId="{1053796B-5317-474E-826B-958D82909D80}">
      <dsp:nvSpPr>
        <dsp:cNvPr id="0" name=""/>
        <dsp:cNvSpPr/>
      </dsp:nvSpPr>
      <dsp:spPr>
        <a:xfrm>
          <a:off x="6190629" y="1741497"/>
          <a:ext cx="1934261" cy="1934261"/>
        </a:xfrm>
        <a:prstGeom prst="ellipse">
          <a:avLst/>
        </a:prstGeom>
        <a:solidFill>
          <a:schemeClr val="accent1">
            <a:alpha val="5000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49" tIns="20320" rIns="106449" bIns="20320" numCol="1" spcCol="1270" anchor="ctr" anchorCtr="0">
          <a:noAutofit/>
        </a:bodyPr>
        <a:lstStyle/>
        <a:p>
          <a:pPr lvl="0" algn="ctr" defTabSz="711200">
            <a:lnSpc>
              <a:spcPct val="90000"/>
            </a:lnSpc>
            <a:spcBef>
              <a:spcPct val="0"/>
            </a:spcBef>
            <a:spcAft>
              <a:spcPct val="35000"/>
            </a:spcAft>
          </a:pPr>
          <a:r>
            <a:rPr lang="en-US" sz="1600" kern="1200" dirty="0" smtClean="0"/>
            <a:t>Collaborative problem solving approach</a:t>
          </a:r>
          <a:endParaRPr lang="en-US" sz="1600" kern="1200" dirty="0"/>
        </a:p>
      </dsp:txBody>
      <dsp:txXfrm>
        <a:off x="6473895" y="2024763"/>
        <a:ext cx="1367729" cy="136772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1063ED-0907-441E-9A7E-80DF3A85AFBF}">
      <dsp:nvSpPr>
        <dsp:cNvPr id="0" name=""/>
        <dsp:cNvSpPr/>
      </dsp:nvSpPr>
      <dsp:spPr>
        <a:xfrm>
          <a:off x="3736856" y="918"/>
          <a:ext cx="1599294" cy="1599294"/>
        </a:xfrm>
        <a:prstGeom prst="ellipse">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Positive attitudes</a:t>
          </a:r>
          <a:endParaRPr lang="en-US" sz="1500" kern="1200" dirty="0"/>
        </a:p>
      </dsp:txBody>
      <dsp:txXfrm>
        <a:off x="3971067" y="235129"/>
        <a:ext cx="1130872" cy="1130872"/>
      </dsp:txXfrm>
    </dsp:sp>
    <dsp:sp modelId="{24FFE381-5E17-48B6-BED0-84EBC15DE28D}">
      <dsp:nvSpPr>
        <dsp:cNvPr id="0" name=""/>
        <dsp:cNvSpPr/>
      </dsp:nvSpPr>
      <dsp:spPr>
        <a:xfrm rot="1800000">
          <a:off x="5353733" y="1125598"/>
          <a:ext cx="426382" cy="539762"/>
        </a:xfrm>
        <a:prstGeom prst="rightArrow">
          <a:avLst>
            <a:gd name="adj1" fmla="val 60000"/>
            <a:gd name="adj2" fmla="val 50000"/>
          </a:avLst>
        </a:prstGeom>
        <a:solidFill>
          <a:schemeClr val="dk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5362302" y="1201571"/>
        <a:ext cx="298467" cy="323858"/>
      </dsp:txXfrm>
    </dsp:sp>
    <dsp:sp modelId="{5BACB0C1-7BDF-474C-A4A4-693503E8B4D6}">
      <dsp:nvSpPr>
        <dsp:cNvPr id="0" name=""/>
        <dsp:cNvSpPr/>
      </dsp:nvSpPr>
      <dsp:spPr>
        <a:xfrm>
          <a:off x="5818599" y="1202813"/>
          <a:ext cx="1599294" cy="1599294"/>
        </a:xfrm>
        <a:prstGeom prst="ellipse">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Team process</a:t>
          </a:r>
          <a:endParaRPr lang="en-US" sz="1500" kern="1200" dirty="0"/>
        </a:p>
      </dsp:txBody>
      <dsp:txXfrm>
        <a:off x="6052810" y="1437024"/>
        <a:ext cx="1130872" cy="1130872"/>
      </dsp:txXfrm>
    </dsp:sp>
    <dsp:sp modelId="{39699179-12D0-454B-80C5-92B7C5C20834}">
      <dsp:nvSpPr>
        <dsp:cNvPr id="0" name=""/>
        <dsp:cNvSpPr/>
      </dsp:nvSpPr>
      <dsp:spPr>
        <a:xfrm rot="5400000">
          <a:off x="6405055" y="2922407"/>
          <a:ext cx="426382" cy="539762"/>
        </a:xfrm>
        <a:prstGeom prst="rightArrow">
          <a:avLst>
            <a:gd name="adj1" fmla="val 60000"/>
            <a:gd name="adj2" fmla="val 50000"/>
          </a:avLst>
        </a:prstGeom>
        <a:solidFill>
          <a:schemeClr val="dk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6469013" y="2966402"/>
        <a:ext cx="298467" cy="323858"/>
      </dsp:txXfrm>
    </dsp:sp>
    <dsp:sp modelId="{B3A288F6-E303-48B2-8412-F87D8901DF80}">
      <dsp:nvSpPr>
        <dsp:cNvPr id="0" name=""/>
        <dsp:cNvSpPr/>
      </dsp:nvSpPr>
      <dsp:spPr>
        <a:xfrm>
          <a:off x="5818599" y="3606603"/>
          <a:ext cx="1599294" cy="1599294"/>
        </a:xfrm>
        <a:prstGeom prst="ellipse">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Professional development</a:t>
          </a:r>
          <a:endParaRPr lang="en-US" sz="1500" kern="1200" dirty="0"/>
        </a:p>
      </dsp:txBody>
      <dsp:txXfrm>
        <a:off x="6052810" y="3840814"/>
        <a:ext cx="1130872" cy="1130872"/>
      </dsp:txXfrm>
    </dsp:sp>
    <dsp:sp modelId="{49E091EE-ADF3-4E7D-ADC7-59F2E6B32FFC}">
      <dsp:nvSpPr>
        <dsp:cNvPr id="0" name=""/>
        <dsp:cNvSpPr/>
      </dsp:nvSpPr>
      <dsp:spPr>
        <a:xfrm rot="9000000">
          <a:off x="5374635" y="4731283"/>
          <a:ext cx="426382" cy="539762"/>
        </a:xfrm>
        <a:prstGeom prst="rightArrow">
          <a:avLst>
            <a:gd name="adj1" fmla="val 60000"/>
            <a:gd name="adj2" fmla="val 50000"/>
          </a:avLst>
        </a:prstGeom>
        <a:solidFill>
          <a:schemeClr val="dk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10800000">
        <a:off x="5493981" y="4807256"/>
        <a:ext cx="298467" cy="323858"/>
      </dsp:txXfrm>
    </dsp:sp>
    <dsp:sp modelId="{732EDEC9-45E2-4D8C-A8C9-4B202DA27025}">
      <dsp:nvSpPr>
        <dsp:cNvPr id="0" name=""/>
        <dsp:cNvSpPr/>
      </dsp:nvSpPr>
      <dsp:spPr>
        <a:xfrm>
          <a:off x="3736856" y="4808498"/>
          <a:ext cx="1599294" cy="1599294"/>
        </a:xfrm>
        <a:prstGeom prst="ellipse">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Leadership</a:t>
          </a:r>
          <a:endParaRPr lang="en-US" sz="1500" kern="1200" dirty="0"/>
        </a:p>
      </dsp:txBody>
      <dsp:txXfrm>
        <a:off x="3971067" y="5042709"/>
        <a:ext cx="1130872" cy="1130872"/>
      </dsp:txXfrm>
    </dsp:sp>
    <dsp:sp modelId="{0DAA3DD8-7E1B-42E2-AFE7-C7F13C8F830A}">
      <dsp:nvSpPr>
        <dsp:cNvPr id="0" name=""/>
        <dsp:cNvSpPr/>
      </dsp:nvSpPr>
      <dsp:spPr>
        <a:xfrm rot="12600000">
          <a:off x="3292891" y="4743351"/>
          <a:ext cx="426382" cy="539762"/>
        </a:xfrm>
        <a:prstGeom prst="rightArrow">
          <a:avLst>
            <a:gd name="adj1" fmla="val 60000"/>
            <a:gd name="adj2" fmla="val 50000"/>
          </a:avLst>
        </a:prstGeom>
        <a:solidFill>
          <a:schemeClr val="dk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10800000">
        <a:off x="3412237" y="4883282"/>
        <a:ext cx="298467" cy="323858"/>
      </dsp:txXfrm>
    </dsp:sp>
    <dsp:sp modelId="{4795DCDB-5446-46D4-9A41-CFB28A0AB507}">
      <dsp:nvSpPr>
        <dsp:cNvPr id="0" name=""/>
        <dsp:cNvSpPr/>
      </dsp:nvSpPr>
      <dsp:spPr>
        <a:xfrm>
          <a:off x="1655113" y="3606603"/>
          <a:ext cx="1599294" cy="1599294"/>
        </a:xfrm>
        <a:prstGeom prst="ellipse">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Resources</a:t>
          </a:r>
          <a:endParaRPr lang="en-US" sz="1500" kern="1200" dirty="0"/>
        </a:p>
      </dsp:txBody>
      <dsp:txXfrm>
        <a:off x="1889324" y="3840814"/>
        <a:ext cx="1130872" cy="1130872"/>
      </dsp:txXfrm>
    </dsp:sp>
    <dsp:sp modelId="{C02F2F49-9CE9-4B00-BA93-977850164AA0}">
      <dsp:nvSpPr>
        <dsp:cNvPr id="0" name=""/>
        <dsp:cNvSpPr/>
      </dsp:nvSpPr>
      <dsp:spPr>
        <a:xfrm rot="16200000">
          <a:off x="2241569" y="2946542"/>
          <a:ext cx="426382" cy="539762"/>
        </a:xfrm>
        <a:prstGeom prst="rightArrow">
          <a:avLst>
            <a:gd name="adj1" fmla="val 60000"/>
            <a:gd name="adj2" fmla="val 50000"/>
          </a:avLst>
        </a:prstGeom>
        <a:solidFill>
          <a:schemeClr val="dk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2305527" y="3118452"/>
        <a:ext cx="298467" cy="323858"/>
      </dsp:txXfrm>
    </dsp:sp>
    <dsp:sp modelId="{08983115-E473-42AC-AE3A-83886FFD6842}">
      <dsp:nvSpPr>
        <dsp:cNvPr id="0" name=""/>
        <dsp:cNvSpPr/>
      </dsp:nvSpPr>
      <dsp:spPr>
        <a:xfrm>
          <a:off x="1655113" y="1202813"/>
          <a:ext cx="1599294" cy="1599294"/>
        </a:xfrm>
        <a:prstGeom prst="ellipse">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Benefits</a:t>
          </a:r>
          <a:r>
            <a:rPr lang="en-US" sz="1500" kern="1200" dirty="0" smtClean="0"/>
            <a:t> </a:t>
          </a:r>
          <a:endParaRPr lang="en-US" sz="1500" kern="1200" dirty="0"/>
        </a:p>
      </dsp:txBody>
      <dsp:txXfrm>
        <a:off x="1889324" y="1437024"/>
        <a:ext cx="1130872" cy="1130872"/>
      </dsp:txXfrm>
    </dsp:sp>
    <dsp:sp modelId="{C97A18DB-9D4D-41C5-8988-A40B700836C7}">
      <dsp:nvSpPr>
        <dsp:cNvPr id="0" name=""/>
        <dsp:cNvSpPr/>
      </dsp:nvSpPr>
      <dsp:spPr>
        <a:xfrm rot="19800000">
          <a:off x="3271990" y="1137666"/>
          <a:ext cx="426382" cy="539762"/>
        </a:xfrm>
        <a:prstGeom prst="rightArrow">
          <a:avLst>
            <a:gd name="adj1" fmla="val 60000"/>
            <a:gd name="adj2" fmla="val 50000"/>
          </a:avLst>
        </a:prstGeom>
        <a:solidFill>
          <a:schemeClr val="dk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280559" y="1277597"/>
        <a:ext cx="298467" cy="32385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B63996-381F-4F54-8DC7-A6092E8AE7C7}">
      <dsp:nvSpPr>
        <dsp:cNvPr id="0" name=""/>
        <dsp:cNvSpPr/>
      </dsp:nvSpPr>
      <dsp:spPr>
        <a:xfrm>
          <a:off x="1915242" y="347550"/>
          <a:ext cx="4491422" cy="4491422"/>
        </a:xfrm>
        <a:prstGeom prst="pie">
          <a:avLst>
            <a:gd name="adj1" fmla="val 16200000"/>
            <a:gd name="adj2" fmla="val 1800000"/>
          </a:avLst>
        </a:prstGeom>
        <a:solidFill>
          <a:srgbClr val="00B05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Multilevel Teaching</a:t>
          </a:r>
          <a:endParaRPr lang="en-US" sz="2800" kern="1200" dirty="0"/>
        </a:p>
      </dsp:txBody>
      <dsp:txXfrm>
        <a:off x="4282329" y="1299304"/>
        <a:ext cx="1604079" cy="1336732"/>
      </dsp:txXfrm>
    </dsp:sp>
    <dsp:sp modelId="{0BC3AC23-9ABC-4620-8139-BBF1720FC29C}">
      <dsp:nvSpPr>
        <dsp:cNvPr id="0" name=""/>
        <dsp:cNvSpPr/>
      </dsp:nvSpPr>
      <dsp:spPr>
        <a:xfrm>
          <a:off x="1822740" y="507958"/>
          <a:ext cx="4491422" cy="4491422"/>
        </a:xfrm>
        <a:prstGeom prst="pie">
          <a:avLst>
            <a:gd name="adj1" fmla="val 1800000"/>
            <a:gd name="adj2" fmla="val 9000000"/>
          </a:avLst>
        </a:prstGeom>
        <a:solidFill>
          <a:srgbClr val="7030A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MX" sz="2800" kern="1200" dirty="0" err="1" smtClean="0"/>
            <a:t>Multiple</a:t>
          </a:r>
          <a:r>
            <a:rPr lang="es-MX" sz="2800" kern="1200" dirty="0" smtClean="0"/>
            <a:t> </a:t>
          </a:r>
          <a:r>
            <a:rPr lang="es-MX" sz="2800" kern="1200" dirty="0" err="1" smtClean="0"/>
            <a:t>Programming</a:t>
          </a:r>
          <a:r>
            <a:rPr lang="es-MX" sz="2800" kern="1200" dirty="0" smtClean="0"/>
            <a:t>  </a:t>
          </a:r>
          <a:endParaRPr lang="en-US" sz="2800" kern="1200" dirty="0"/>
        </a:p>
      </dsp:txBody>
      <dsp:txXfrm>
        <a:off x="2892127" y="3422035"/>
        <a:ext cx="2406118" cy="1176324"/>
      </dsp:txXfrm>
    </dsp:sp>
    <dsp:sp modelId="{28A282B9-FE42-43A1-9943-97AC7A14FB2A}">
      <dsp:nvSpPr>
        <dsp:cNvPr id="0" name=""/>
        <dsp:cNvSpPr/>
      </dsp:nvSpPr>
      <dsp:spPr>
        <a:xfrm>
          <a:off x="1730239" y="347550"/>
          <a:ext cx="4491422" cy="4491422"/>
        </a:xfrm>
        <a:prstGeom prst="pie">
          <a:avLst>
            <a:gd name="adj1" fmla="val 9000000"/>
            <a:gd name="adj2" fmla="val 16200000"/>
          </a:avLst>
        </a:prstGeom>
        <a:solidFill>
          <a:srgbClr val="FF0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Diversified</a:t>
          </a:r>
        </a:p>
        <a:p>
          <a:pPr lvl="0" algn="ctr" defTabSz="1244600">
            <a:lnSpc>
              <a:spcPct val="90000"/>
            </a:lnSpc>
            <a:spcBef>
              <a:spcPct val="0"/>
            </a:spcBef>
            <a:spcAft>
              <a:spcPct val="35000"/>
            </a:spcAft>
          </a:pPr>
          <a:r>
            <a:rPr lang="en-US" sz="2800" kern="1200" dirty="0" smtClean="0"/>
            <a:t>classroom</a:t>
          </a:r>
          <a:endParaRPr lang="en-US" sz="2800" kern="1200" dirty="0"/>
        </a:p>
      </dsp:txBody>
      <dsp:txXfrm>
        <a:off x="2250495" y="1299304"/>
        <a:ext cx="1604079" cy="1336732"/>
      </dsp:txXfrm>
    </dsp:sp>
    <dsp:sp modelId="{A8DD3966-2D82-4A6A-BCD6-D948BDF0A87B}">
      <dsp:nvSpPr>
        <dsp:cNvPr id="0" name=""/>
        <dsp:cNvSpPr/>
      </dsp:nvSpPr>
      <dsp:spPr>
        <a:xfrm>
          <a:off x="1637573" y="69510"/>
          <a:ext cx="5047502" cy="5047502"/>
        </a:xfrm>
        <a:prstGeom prst="circularArrow">
          <a:avLst>
            <a:gd name="adj1" fmla="val 5085"/>
            <a:gd name="adj2" fmla="val 327528"/>
            <a:gd name="adj3" fmla="val 1472472"/>
            <a:gd name="adj4" fmla="val 16199432"/>
            <a:gd name="adj5" fmla="val 5932"/>
          </a:avLst>
        </a:prstGeom>
        <a:gradFill rotWithShape="0">
          <a:gsLst>
            <a:gs pos="0">
              <a:schemeClr val="accent6">
                <a:tint val="60000"/>
                <a:hueOff val="0"/>
                <a:satOff val="0"/>
                <a:lumOff val="0"/>
                <a:alphaOff val="0"/>
                <a:satMod val="103000"/>
                <a:lumMod val="102000"/>
                <a:tint val="94000"/>
              </a:schemeClr>
            </a:gs>
            <a:gs pos="50000">
              <a:schemeClr val="accent6">
                <a:tint val="60000"/>
                <a:hueOff val="0"/>
                <a:satOff val="0"/>
                <a:lumOff val="0"/>
                <a:alphaOff val="0"/>
                <a:satMod val="110000"/>
                <a:lumMod val="100000"/>
                <a:shade val="100000"/>
              </a:schemeClr>
            </a:gs>
            <a:gs pos="100000">
              <a:schemeClr val="accent6">
                <a:tint val="60000"/>
                <a:hueOff val="0"/>
                <a:satOff val="0"/>
                <a:lumOff val="0"/>
                <a:alphaOff val="0"/>
                <a:lumMod val="99000"/>
                <a:satMod val="120000"/>
                <a:shade val="78000"/>
              </a:schemeClr>
            </a:gs>
          </a:gsLst>
          <a:lin ang="5400000" scaled="0"/>
        </a:gradFill>
        <a:ln>
          <a:solidFill>
            <a:schemeClr val="tx1"/>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7FD0B97-ADF5-4B79-9486-893B0E09D08D}">
      <dsp:nvSpPr>
        <dsp:cNvPr id="0" name=""/>
        <dsp:cNvSpPr/>
      </dsp:nvSpPr>
      <dsp:spPr>
        <a:xfrm>
          <a:off x="1544700" y="229634"/>
          <a:ext cx="5047502" cy="5047502"/>
        </a:xfrm>
        <a:prstGeom prst="circularArrow">
          <a:avLst>
            <a:gd name="adj1" fmla="val 5085"/>
            <a:gd name="adj2" fmla="val 327528"/>
            <a:gd name="adj3" fmla="val 8671970"/>
            <a:gd name="adj4" fmla="val 1800502"/>
            <a:gd name="adj5" fmla="val 5932"/>
          </a:avLst>
        </a:prstGeom>
        <a:gradFill rotWithShape="0">
          <a:gsLst>
            <a:gs pos="0">
              <a:schemeClr val="accent6">
                <a:tint val="60000"/>
                <a:hueOff val="0"/>
                <a:satOff val="0"/>
                <a:lumOff val="0"/>
                <a:alphaOff val="0"/>
                <a:satMod val="103000"/>
                <a:lumMod val="102000"/>
                <a:tint val="94000"/>
              </a:schemeClr>
            </a:gs>
            <a:gs pos="50000">
              <a:schemeClr val="accent6">
                <a:tint val="60000"/>
                <a:hueOff val="0"/>
                <a:satOff val="0"/>
                <a:lumOff val="0"/>
                <a:alphaOff val="0"/>
                <a:satMod val="110000"/>
                <a:lumMod val="100000"/>
                <a:shade val="100000"/>
              </a:schemeClr>
            </a:gs>
            <a:gs pos="100000">
              <a:schemeClr val="accent6">
                <a:tint val="60000"/>
                <a:hueOff val="0"/>
                <a:satOff val="0"/>
                <a:lumOff val="0"/>
                <a:alphaOff val="0"/>
                <a:lumMod val="99000"/>
                <a:satMod val="120000"/>
                <a:shade val="78000"/>
              </a:schemeClr>
            </a:gs>
          </a:gsLst>
          <a:lin ang="5400000" scaled="0"/>
        </a:gradFill>
        <a:ln>
          <a:solidFill>
            <a:schemeClr val="tx1"/>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CF18E9A7-222D-46EE-B6E1-E2F405A6FADF}">
      <dsp:nvSpPr>
        <dsp:cNvPr id="0" name=""/>
        <dsp:cNvSpPr/>
      </dsp:nvSpPr>
      <dsp:spPr>
        <a:xfrm>
          <a:off x="1451827" y="69510"/>
          <a:ext cx="5047502" cy="5047502"/>
        </a:xfrm>
        <a:prstGeom prst="circularArrow">
          <a:avLst>
            <a:gd name="adj1" fmla="val 5085"/>
            <a:gd name="adj2" fmla="val 327528"/>
            <a:gd name="adj3" fmla="val 15873039"/>
            <a:gd name="adj4" fmla="val 9000000"/>
            <a:gd name="adj5" fmla="val 5932"/>
          </a:avLst>
        </a:prstGeom>
        <a:gradFill rotWithShape="0">
          <a:gsLst>
            <a:gs pos="0">
              <a:schemeClr val="accent6">
                <a:tint val="60000"/>
                <a:hueOff val="0"/>
                <a:satOff val="0"/>
                <a:lumOff val="0"/>
                <a:alphaOff val="0"/>
                <a:satMod val="103000"/>
                <a:lumMod val="102000"/>
                <a:tint val="94000"/>
              </a:schemeClr>
            </a:gs>
            <a:gs pos="50000">
              <a:schemeClr val="accent6">
                <a:tint val="60000"/>
                <a:hueOff val="0"/>
                <a:satOff val="0"/>
                <a:lumOff val="0"/>
                <a:alphaOff val="0"/>
                <a:satMod val="110000"/>
                <a:lumMod val="100000"/>
                <a:shade val="100000"/>
              </a:schemeClr>
            </a:gs>
            <a:gs pos="100000">
              <a:schemeClr val="accent6">
                <a:tint val="60000"/>
                <a:hueOff val="0"/>
                <a:satOff val="0"/>
                <a:lumOff val="0"/>
                <a:alphaOff val="0"/>
                <a:lumMod val="99000"/>
                <a:satMod val="120000"/>
                <a:shade val="78000"/>
              </a:schemeClr>
            </a:gs>
          </a:gsLst>
          <a:lin ang="5400000" scaled="0"/>
        </a:gradFill>
        <a:ln>
          <a:solidFill>
            <a:schemeClr val="tx1"/>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3AF027-F250-415E-8127-D17994221490}">
      <dsp:nvSpPr>
        <dsp:cNvPr id="0" name=""/>
        <dsp:cNvSpPr/>
      </dsp:nvSpPr>
      <dsp:spPr>
        <a:xfrm>
          <a:off x="2708627" y="0"/>
          <a:ext cx="2708628" cy="2708628"/>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solidFill>
            </a:rPr>
            <a:t>AS NOBODY</a:t>
          </a:r>
          <a:endParaRPr lang="en-US" sz="2400" kern="1200" dirty="0">
            <a:solidFill>
              <a:schemeClr val="tx1"/>
            </a:solidFill>
          </a:endParaRPr>
        </a:p>
      </dsp:txBody>
      <dsp:txXfrm>
        <a:off x="3385784" y="1354314"/>
        <a:ext cx="1354314" cy="1354314"/>
      </dsp:txXfrm>
    </dsp:sp>
    <dsp:sp modelId="{EDA6AF2D-31E8-4F89-94AB-D364132B80C8}">
      <dsp:nvSpPr>
        <dsp:cNvPr id="0" name=""/>
        <dsp:cNvSpPr/>
      </dsp:nvSpPr>
      <dsp:spPr>
        <a:xfrm>
          <a:off x="1354313" y="2708628"/>
          <a:ext cx="2708628" cy="2708628"/>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solidFill>
            </a:rPr>
            <a:t>AS</a:t>
          </a:r>
        </a:p>
        <a:p>
          <a:pPr lvl="0" algn="ctr" defTabSz="1066800">
            <a:lnSpc>
              <a:spcPct val="90000"/>
            </a:lnSpc>
            <a:spcBef>
              <a:spcPct val="0"/>
            </a:spcBef>
            <a:spcAft>
              <a:spcPct val="35000"/>
            </a:spcAft>
          </a:pPr>
          <a:r>
            <a:rPr lang="es-MX" sz="2400" b="1" kern="1200" dirty="0" smtClean="0">
              <a:solidFill>
                <a:schemeClr val="tx1"/>
              </a:solidFill>
            </a:rPr>
            <a:t>EVERY ONE</a:t>
          </a:r>
          <a:endParaRPr lang="en-US" sz="2400" kern="1200" dirty="0">
            <a:solidFill>
              <a:schemeClr val="tx1"/>
            </a:solidFill>
          </a:endParaRPr>
        </a:p>
      </dsp:txBody>
      <dsp:txXfrm>
        <a:off x="2031470" y="4062942"/>
        <a:ext cx="1354314" cy="1354314"/>
      </dsp:txXfrm>
    </dsp:sp>
    <dsp:sp modelId="{18991C92-68BE-426E-A1E0-92850556FC54}">
      <dsp:nvSpPr>
        <dsp:cNvPr id="0" name=""/>
        <dsp:cNvSpPr/>
      </dsp:nvSpPr>
      <dsp:spPr>
        <a:xfrm rot="10800000">
          <a:off x="2708627" y="2708628"/>
          <a:ext cx="2708628" cy="2708628"/>
        </a:xfrm>
        <a:prstGeom prst="triangle">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t>I am</a:t>
          </a:r>
          <a:endParaRPr lang="en-US" sz="2400" kern="1200" dirty="0"/>
        </a:p>
      </dsp:txBody>
      <dsp:txXfrm rot="10800000">
        <a:off x="3385784" y="2708628"/>
        <a:ext cx="1354314" cy="1354314"/>
      </dsp:txXfrm>
    </dsp:sp>
    <dsp:sp modelId="{5788C652-0C83-4ABF-BA83-99C07A23EBE2}">
      <dsp:nvSpPr>
        <dsp:cNvPr id="0" name=""/>
        <dsp:cNvSpPr/>
      </dsp:nvSpPr>
      <dsp:spPr>
        <a:xfrm>
          <a:off x="4062941" y="2708628"/>
          <a:ext cx="2708628" cy="2708628"/>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MX" sz="2400" b="1" kern="1200" dirty="0" smtClean="0">
              <a:solidFill>
                <a:schemeClr val="tx1"/>
              </a:solidFill>
            </a:rPr>
            <a:t>AS SOME ONE</a:t>
          </a:r>
          <a:endParaRPr lang="en-US" sz="2400" kern="1200" dirty="0">
            <a:solidFill>
              <a:schemeClr val="tx1"/>
            </a:solidFill>
          </a:endParaRPr>
        </a:p>
      </dsp:txBody>
      <dsp:txXfrm>
        <a:off x="4740098" y="4062942"/>
        <a:ext cx="1354314" cy="135431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251B2D-3C86-4212-B445-68B9D08756FA}">
      <dsp:nvSpPr>
        <dsp:cNvPr id="0" name=""/>
        <dsp:cNvSpPr/>
      </dsp:nvSpPr>
      <dsp:spPr>
        <a:xfrm>
          <a:off x="3020140" y="1941"/>
          <a:ext cx="3232953" cy="1616476"/>
        </a:xfrm>
        <a:prstGeom prst="roundRect">
          <a:avLst>
            <a:gd name="adj" fmla="val 10000"/>
          </a:avLst>
        </a:prstGeom>
        <a:solidFill>
          <a:srgbClr val="FF6699"/>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t>REFLECTIONS</a:t>
          </a:r>
        </a:p>
        <a:p>
          <a:pPr lvl="0" algn="ctr" defTabSz="1244600">
            <a:lnSpc>
              <a:spcPct val="90000"/>
            </a:lnSpc>
            <a:spcBef>
              <a:spcPct val="0"/>
            </a:spcBef>
            <a:spcAft>
              <a:spcPct val="35000"/>
            </a:spcAft>
          </a:pPr>
          <a:r>
            <a:rPr lang="es-MX" sz="2400" kern="1200" dirty="0" err="1" smtClean="0"/>
            <a:t>Research</a:t>
          </a:r>
          <a:r>
            <a:rPr lang="es-MX" sz="2400" kern="1200" dirty="0" smtClean="0"/>
            <a:t> Project </a:t>
          </a:r>
          <a:endParaRPr lang="es-MX" sz="2400" kern="1200" dirty="0"/>
        </a:p>
      </dsp:txBody>
      <dsp:txXfrm>
        <a:off x="3067485" y="49286"/>
        <a:ext cx="3138263" cy="1521786"/>
      </dsp:txXfrm>
    </dsp:sp>
    <dsp:sp modelId="{BDB7D7C3-59FA-4F95-97C6-8D1BD98D6B29}">
      <dsp:nvSpPr>
        <dsp:cNvPr id="0" name=""/>
        <dsp:cNvSpPr/>
      </dsp:nvSpPr>
      <dsp:spPr>
        <a:xfrm rot="3600000">
          <a:off x="5128852" y="2839429"/>
          <a:ext cx="1685350" cy="565766"/>
        </a:xfrm>
        <a:prstGeom prst="leftRightArrow">
          <a:avLst>
            <a:gd name="adj1" fmla="val 60000"/>
            <a:gd name="adj2" fmla="val 50000"/>
          </a:avLst>
        </a:prstGeom>
        <a:solidFill>
          <a:schemeClr val="accent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5298582" y="2952582"/>
        <a:ext cx="1345890" cy="339460"/>
      </dsp:txXfrm>
    </dsp:sp>
    <dsp:sp modelId="{473061B4-7FEA-4F75-863F-4B31266573D5}">
      <dsp:nvSpPr>
        <dsp:cNvPr id="0" name=""/>
        <dsp:cNvSpPr/>
      </dsp:nvSpPr>
      <dsp:spPr>
        <a:xfrm>
          <a:off x="5689961" y="4626207"/>
          <a:ext cx="3232953" cy="1616476"/>
        </a:xfrm>
        <a:prstGeom prst="roundRect">
          <a:avLst>
            <a:gd name="adj" fmla="val 10000"/>
          </a:avLst>
        </a:prstGeom>
        <a:solidFill>
          <a:srgbClr val="FF6699"/>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t>PRACTICE</a:t>
          </a:r>
        </a:p>
        <a:p>
          <a:pPr lvl="0" algn="ctr" defTabSz="1244600">
            <a:lnSpc>
              <a:spcPct val="90000"/>
            </a:lnSpc>
            <a:spcBef>
              <a:spcPct val="0"/>
            </a:spcBef>
            <a:spcAft>
              <a:spcPct val="35000"/>
            </a:spcAft>
          </a:pPr>
          <a:r>
            <a:rPr lang="es-MX" sz="2400" kern="1200" dirty="0" err="1" smtClean="0"/>
            <a:t>Attention</a:t>
          </a:r>
          <a:r>
            <a:rPr lang="es-MX" sz="2400" kern="1200" dirty="0" smtClean="0"/>
            <a:t> </a:t>
          </a:r>
          <a:r>
            <a:rPr lang="es-MX" sz="2400" kern="1200" dirty="0" err="1" smtClean="0"/>
            <a:t>to</a:t>
          </a:r>
          <a:r>
            <a:rPr lang="es-MX" sz="2400" kern="1200" dirty="0" smtClean="0"/>
            <a:t> </a:t>
          </a:r>
          <a:r>
            <a:rPr lang="es-MX" sz="2400" kern="1200" dirty="0" err="1" smtClean="0"/>
            <a:t>Diversity</a:t>
          </a:r>
          <a:endParaRPr lang="es-MX" sz="2400" kern="1200" dirty="0"/>
        </a:p>
      </dsp:txBody>
      <dsp:txXfrm>
        <a:off x="5737306" y="4673552"/>
        <a:ext cx="3138263" cy="1521786"/>
      </dsp:txXfrm>
    </dsp:sp>
    <dsp:sp modelId="{A211762B-2CFF-4B31-8EF6-A15B5780F035}">
      <dsp:nvSpPr>
        <dsp:cNvPr id="0" name=""/>
        <dsp:cNvSpPr/>
      </dsp:nvSpPr>
      <dsp:spPr>
        <a:xfrm rot="10800000">
          <a:off x="3793942" y="5151562"/>
          <a:ext cx="1685350" cy="565766"/>
        </a:xfrm>
        <a:prstGeom prst="leftRightArrow">
          <a:avLst>
            <a:gd name="adj1" fmla="val 60000"/>
            <a:gd name="adj2" fmla="val 50000"/>
          </a:avLst>
        </a:prstGeom>
        <a:solidFill>
          <a:schemeClr val="accent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dirty="0"/>
        </a:p>
      </dsp:txBody>
      <dsp:txXfrm rot="10800000">
        <a:off x="3963672" y="5264715"/>
        <a:ext cx="1345890" cy="339460"/>
      </dsp:txXfrm>
    </dsp:sp>
    <dsp:sp modelId="{09F5117A-F9E9-45CB-9971-4DA4F0877669}">
      <dsp:nvSpPr>
        <dsp:cNvPr id="0" name=""/>
        <dsp:cNvSpPr/>
      </dsp:nvSpPr>
      <dsp:spPr>
        <a:xfrm>
          <a:off x="350319" y="4626207"/>
          <a:ext cx="3232953" cy="1616476"/>
        </a:xfrm>
        <a:prstGeom prst="roundRect">
          <a:avLst>
            <a:gd name="adj" fmla="val 10000"/>
          </a:avLst>
        </a:prstGeom>
        <a:solidFill>
          <a:srgbClr val="FF6699"/>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t>THEORY </a:t>
          </a:r>
        </a:p>
        <a:p>
          <a:pPr lvl="0" algn="ctr" defTabSz="1244600">
            <a:lnSpc>
              <a:spcPct val="90000"/>
            </a:lnSpc>
            <a:spcBef>
              <a:spcPct val="0"/>
            </a:spcBef>
            <a:spcAft>
              <a:spcPct val="35000"/>
            </a:spcAft>
          </a:pPr>
          <a:r>
            <a:rPr lang="es-MX" sz="2400" kern="1200" dirty="0" smtClean="0"/>
            <a:t>Inclusive </a:t>
          </a:r>
          <a:r>
            <a:rPr lang="es-MX" sz="2400" kern="1200" dirty="0" err="1" smtClean="0"/>
            <a:t>Education</a:t>
          </a:r>
          <a:r>
            <a:rPr lang="es-MX" sz="2400" kern="1200" dirty="0" smtClean="0"/>
            <a:t> </a:t>
          </a:r>
          <a:r>
            <a:rPr lang="es-MX" sz="2400" kern="1200" dirty="0" err="1" smtClean="0"/>
            <a:t>Equity</a:t>
          </a:r>
          <a:r>
            <a:rPr lang="es-MX" sz="2400" kern="1200" dirty="0" smtClean="0"/>
            <a:t>- </a:t>
          </a:r>
          <a:r>
            <a:rPr lang="es-MX" sz="2400" kern="1200" dirty="0" err="1" smtClean="0"/>
            <a:t>Equality</a:t>
          </a:r>
          <a:endParaRPr lang="es-MX" sz="2400" kern="1200" dirty="0"/>
        </a:p>
      </dsp:txBody>
      <dsp:txXfrm>
        <a:off x="397664" y="4673552"/>
        <a:ext cx="3138263" cy="1521786"/>
      </dsp:txXfrm>
    </dsp:sp>
    <dsp:sp modelId="{69338554-DC99-45AC-85EF-71CCD246304D}">
      <dsp:nvSpPr>
        <dsp:cNvPr id="0" name=""/>
        <dsp:cNvSpPr/>
      </dsp:nvSpPr>
      <dsp:spPr>
        <a:xfrm rot="18000000">
          <a:off x="2446425" y="2762394"/>
          <a:ext cx="1685350" cy="565766"/>
        </a:xfrm>
        <a:prstGeom prst="leftRightArrow">
          <a:avLst>
            <a:gd name="adj1" fmla="val 60000"/>
            <a:gd name="adj2" fmla="val 50000"/>
          </a:avLst>
        </a:prstGeom>
        <a:solidFill>
          <a:schemeClr val="accent1">
            <a:tint val="60000"/>
            <a:hueOff val="0"/>
            <a:satOff val="0"/>
            <a:lumOff val="0"/>
            <a:alphaOff val="0"/>
          </a:schemeClr>
        </a:solidFill>
        <a:ln>
          <a:solidFill>
            <a:schemeClr val="tx1"/>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s-MX" sz="2400" kern="1200"/>
        </a:p>
      </dsp:txBody>
      <dsp:txXfrm>
        <a:off x="2616155" y="2875547"/>
        <a:ext cx="1345890" cy="3394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C393F4-9FC8-459B-9081-11DCCFE441A5}">
      <dsp:nvSpPr>
        <dsp:cNvPr id="0" name=""/>
        <dsp:cNvSpPr/>
      </dsp:nvSpPr>
      <dsp:spPr>
        <a:xfrm rot="16200000">
          <a:off x="760247" y="-760247"/>
          <a:ext cx="2542446" cy="4062941"/>
        </a:xfrm>
        <a:prstGeom prst="round1Rect">
          <a:avLst/>
        </a:prstGeom>
        <a:solidFill>
          <a:srgbClr val="FFFF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s-MX" sz="2600" kern="1200" dirty="0" smtClean="0"/>
            <a:t>Do </a:t>
          </a:r>
          <a:r>
            <a:rPr lang="es-MX" sz="2600" kern="1200" dirty="0" err="1" smtClean="0"/>
            <a:t>teachers</a:t>
          </a:r>
          <a:r>
            <a:rPr lang="es-MX" sz="2600" kern="1200" dirty="0" smtClean="0"/>
            <a:t> use </a:t>
          </a:r>
          <a:r>
            <a:rPr lang="es-MX" sz="2600" kern="1200" dirty="0" err="1" smtClean="0"/>
            <a:t>assessment</a:t>
          </a:r>
          <a:r>
            <a:rPr lang="es-MX" sz="2600" kern="1200" dirty="0" smtClean="0"/>
            <a:t> </a:t>
          </a:r>
          <a:r>
            <a:rPr lang="es-MX" sz="2600" kern="1200" dirty="0" err="1" smtClean="0"/>
            <a:t>to</a:t>
          </a:r>
          <a:r>
            <a:rPr lang="es-MX" sz="2600" kern="1200" dirty="0" smtClean="0"/>
            <a:t> </a:t>
          </a:r>
          <a:r>
            <a:rPr lang="es-MX" sz="2600" kern="1200" dirty="0" err="1" smtClean="0"/>
            <a:t>encourage</a:t>
          </a:r>
          <a:r>
            <a:rPr lang="es-MX" sz="2600" kern="1200" dirty="0" smtClean="0"/>
            <a:t> </a:t>
          </a:r>
          <a:r>
            <a:rPr lang="es-MX" sz="2600" kern="1200" dirty="0" err="1" smtClean="0"/>
            <a:t>learning</a:t>
          </a:r>
          <a:r>
            <a:rPr lang="es-MX" sz="2600" kern="1200" dirty="0" smtClean="0"/>
            <a:t>? </a:t>
          </a:r>
          <a:endParaRPr lang="en-US" sz="2600" kern="1200" dirty="0"/>
        </a:p>
      </dsp:txBody>
      <dsp:txXfrm rot="5400000">
        <a:off x="0" y="0"/>
        <a:ext cx="4062941" cy="1906834"/>
      </dsp:txXfrm>
    </dsp:sp>
    <dsp:sp modelId="{CDB78667-6504-4C8E-BE84-CF3905A9CA66}">
      <dsp:nvSpPr>
        <dsp:cNvPr id="0" name=""/>
        <dsp:cNvSpPr/>
      </dsp:nvSpPr>
      <dsp:spPr>
        <a:xfrm>
          <a:off x="4062941" y="0"/>
          <a:ext cx="4062941" cy="2542446"/>
        </a:xfrm>
        <a:prstGeom prst="round1Rect">
          <a:avLst/>
        </a:prstGeom>
        <a:solidFill>
          <a:srgbClr val="FFFF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s-MX" sz="2600" kern="1200" dirty="0" smtClean="0"/>
            <a:t>Do </a:t>
          </a:r>
          <a:r>
            <a:rPr lang="es-MX" sz="2600" kern="1200" dirty="0" err="1" smtClean="0"/>
            <a:t>teachers</a:t>
          </a:r>
          <a:r>
            <a:rPr lang="es-MX" sz="2600" kern="1200" dirty="0" smtClean="0"/>
            <a:t> </a:t>
          </a:r>
          <a:r>
            <a:rPr lang="es-MX" sz="2600" kern="1200" dirty="0" err="1" smtClean="0"/>
            <a:t>ensure</a:t>
          </a:r>
          <a:r>
            <a:rPr lang="es-MX" sz="2600" kern="1200" dirty="0" smtClean="0"/>
            <a:t> </a:t>
          </a:r>
          <a:r>
            <a:rPr lang="es-MX" sz="2600" kern="1200" dirty="0" err="1" smtClean="0"/>
            <a:t>that</a:t>
          </a:r>
          <a:r>
            <a:rPr lang="es-MX" sz="2600" kern="1200" dirty="0" smtClean="0"/>
            <a:t> </a:t>
          </a:r>
          <a:r>
            <a:rPr lang="es-MX" sz="2600" kern="1200" dirty="0" err="1" smtClean="0"/>
            <a:t>diversity</a:t>
          </a:r>
          <a:r>
            <a:rPr lang="es-MX" sz="2600" kern="1200" dirty="0" smtClean="0"/>
            <a:t> </a:t>
          </a:r>
          <a:r>
            <a:rPr lang="es-MX" sz="2600" kern="1200" dirty="0" err="1" smtClean="0"/>
            <a:t>is</a:t>
          </a:r>
          <a:r>
            <a:rPr lang="es-MX" sz="2600" kern="1200" dirty="0" smtClean="0"/>
            <a:t> </a:t>
          </a:r>
          <a:r>
            <a:rPr lang="es-MX" sz="2600" kern="1200" dirty="0" err="1" smtClean="0"/>
            <a:t>respected</a:t>
          </a:r>
          <a:r>
            <a:rPr lang="es-MX" sz="2600" kern="1200" dirty="0" smtClean="0"/>
            <a:t>, </a:t>
          </a:r>
          <a:r>
            <a:rPr lang="es-MX" sz="2600" kern="1200" dirty="0" err="1" smtClean="0"/>
            <a:t>even</a:t>
          </a:r>
          <a:r>
            <a:rPr lang="es-MX" sz="2600" kern="1200" dirty="0" smtClean="0"/>
            <a:t> </a:t>
          </a:r>
          <a:r>
            <a:rPr lang="es-MX" sz="2600" kern="1200" dirty="0" err="1" smtClean="0"/>
            <a:t>within</a:t>
          </a:r>
          <a:r>
            <a:rPr lang="es-MX" sz="2600" kern="1200" dirty="0" smtClean="0"/>
            <a:t> </a:t>
          </a:r>
          <a:r>
            <a:rPr lang="es-MX" sz="2600" kern="1200" dirty="0" err="1" smtClean="0"/>
            <a:t>one</a:t>
          </a:r>
          <a:r>
            <a:rPr lang="es-MX" sz="2600" kern="1200" dirty="0" smtClean="0"/>
            <a:t> </a:t>
          </a:r>
          <a:r>
            <a:rPr lang="es-MX" sz="2600" kern="1200" dirty="0" err="1" smtClean="0"/>
            <a:t>unified</a:t>
          </a:r>
          <a:r>
            <a:rPr lang="es-MX" sz="2600" kern="1200" dirty="0" smtClean="0"/>
            <a:t> formal </a:t>
          </a:r>
          <a:r>
            <a:rPr lang="es-MX" sz="2600" kern="1200" dirty="0" err="1" smtClean="0"/>
            <a:t>assessment</a:t>
          </a:r>
          <a:r>
            <a:rPr lang="es-MX" sz="2600" kern="1200" dirty="0" smtClean="0"/>
            <a:t> </a:t>
          </a:r>
          <a:r>
            <a:rPr lang="es-MX" sz="2600" kern="1200" dirty="0" err="1" smtClean="0"/>
            <a:t>system</a:t>
          </a:r>
          <a:r>
            <a:rPr lang="es-MX" sz="2600" kern="1200" dirty="0" smtClean="0"/>
            <a:t>?</a:t>
          </a:r>
          <a:endParaRPr lang="en-US" sz="2600" kern="1200" dirty="0"/>
        </a:p>
      </dsp:txBody>
      <dsp:txXfrm>
        <a:off x="4062941" y="0"/>
        <a:ext cx="4062941" cy="1906834"/>
      </dsp:txXfrm>
    </dsp:sp>
    <dsp:sp modelId="{E1C7B26F-CD2F-4634-B6B2-A05743DC10F6}">
      <dsp:nvSpPr>
        <dsp:cNvPr id="0" name=""/>
        <dsp:cNvSpPr/>
      </dsp:nvSpPr>
      <dsp:spPr>
        <a:xfrm rot="10800000">
          <a:off x="0" y="2542446"/>
          <a:ext cx="4062941" cy="2542446"/>
        </a:xfrm>
        <a:prstGeom prst="round1Rect">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s-MX" sz="2600" kern="1200" dirty="0" smtClean="0"/>
            <a:t>Are </a:t>
          </a:r>
          <a:r>
            <a:rPr lang="es-MX" sz="2600" kern="1200" dirty="0" err="1" smtClean="0"/>
            <a:t>students</a:t>
          </a:r>
          <a:r>
            <a:rPr lang="es-MX" sz="2600" kern="1200" dirty="0" smtClean="0"/>
            <a:t> </a:t>
          </a:r>
          <a:r>
            <a:rPr lang="es-MX" sz="2600" kern="1200" dirty="0" err="1" smtClean="0"/>
            <a:t>given</a:t>
          </a:r>
          <a:r>
            <a:rPr lang="es-MX" sz="2600" kern="1200" dirty="0" smtClean="0"/>
            <a:t> </a:t>
          </a:r>
          <a:r>
            <a:rPr lang="es-MX" sz="2600" kern="1200" dirty="0" err="1" smtClean="0"/>
            <a:t>constructive</a:t>
          </a:r>
          <a:r>
            <a:rPr lang="es-MX" sz="2600" kern="1200" dirty="0" smtClean="0"/>
            <a:t> </a:t>
          </a:r>
          <a:r>
            <a:rPr lang="es-MX" sz="2600" kern="1200" dirty="0" err="1" smtClean="0"/>
            <a:t>feedback</a:t>
          </a:r>
          <a:r>
            <a:rPr lang="es-MX" sz="2600" kern="1200" dirty="0" smtClean="0"/>
            <a:t> </a:t>
          </a:r>
          <a:r>
            <a:rPr lang="es-MX" sz="2600" kern="1200" dirty="0" err="1" smtClean="0"/>
            <a:t>on</a:t>
          </a:r>
          <a:r>
            <a:rPr lang="es-MX" sz="2600" kern="1200" dirty="0" smtClean="0"/>
            <a:t> </a:t>
          </a:r>
          <a:r>
            <a:rPr lang="es-MX" sz="2600" kern="1200" dirty="0" err="1" smtClean="0"/>
            <a:t>their</a:t>
          </a:r>
          <a:r>
            <a:rPr lang="es-MX" sz="2600" kern="1200" dirty="0" smtClean="0"/>
            <a:t> Works?</a:t>
          </a:r>
          <a:endParaRPr lang="en-US" sz="2600" kern="1200" dirty="0"/>
        </a:p>
      </dsp:txBody>
      <dsp:txXfrm rot="10800000">
        <a:off x="0" y="3178057"/>
        <a:ext cx="4062941" cy="1906834"/>
      </dsp:txXfrm>
    </dsp:sp>
    <dsp:sp modelId="{DE47670D-C2AA-494C-80ED-D4C0D51ECEFE}">
      <dsp:nvSpPr>
        <dsp:cNvPr id="0" name=""/>
        <dsp:cNvSpPr/>
      </dsp:nvSpPr>
      <dsp:spPr>
        <a:xfrm rot="5400000">
          <a:off x="4823189" y="1782198"/>
          <a:ext cx="2542446" cy="4062941"/>
        </a:xfrm>
        <a:prstGeom prst="round1Rect">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s-MX" sz="2600" kern="1200" dirty="0" smtClean="0"/>
            <a:t>Are </a:t>
          </a:r>
          <a:r>
            <a:rPr lang="es-MX" sz="2600" kern="1200" dirty="0" err="1" smtClean="0"/>
            <a:t>students</a:t>
          </a:r>
          <a:r>
            <a:rPr lang="es-MX" sz="2600" kern="1200" dirty="0" smtClean="0"/>
            <a:t> </a:t>
          </a:r>
          <a:r>
            <a:rPr lang="es-MX" sz="2600" kern="1200" dirty="0" err="1" smtClean="0"/>
            <a:t>helped</a:t>
          </a:r>
          <a:r>
            <a:rPr lang="es-MX" sz="2600" kern="1200" dirty="0" smtClean="0"/>
            <a:t> </a:t>
          </a:r>
          <a:r>
            <a:rPr lang="es-MX" sz="2600" kern="1200" dirty="0" err="1" smtClean="0"/>
            <a:t>to</a:t>
          </a:r>
          <a:r>
            <a:rPr lang="es-MX" sz="2600" kern="1200" dirty="0" smtClean="0"/>
            <a:t> revise </a:t>
          </a:r>
          <a:r>
            <a:rPr lang="es-MX" sz="2600" kern="1200" dirty="0" err="1" smtClean="0"/>
            <a:t>for</a:t>
          </a:r>
          <a:r>
            <a:rPr lang="es-MX" sz="2600" kern="1200" dirty="0" smtClean="0"/>
            <a:t> </a:t>
          </a:r>
          <a:r>
            <a:rPr lang="es-MX" sz="2600" kern="1200" dirty="0" err="1" smtClean="0"/>
            <a:t>tests</a:t>
          </a:r>
          <a:r>
            <a:rPr lang="es-MX" sz="2600" kern="1200" dirty="0" smtClean="0"/>
            <a:t> </a:t>
          </a:r>
          <a:r>
            <a:rPr lang="es-MX" sz="2600" kern="1200" dirty="0" err="1" smtClean="0"/>
            <a:t>or</a:t>
          </a:r>
          <a:r>
            <a:rPr lang="es-MX" sz="2600" kern="1200" dirty="0" smtClean="0"/>
            <a:t> </a:t>
          </a:r>
          <a:r>
            <a:rPr lang="es-MX" sz="2600" kern="1200" dirty="0" err="1" smtClean="0"/>
            <a:t>examinations</a:t>
          </a:r>
          <a:r>
            <a:rPr lang="es-MX" sz="2600" kern="1200" dirty="0" smtClean="0"/>
            <a:t>?</a:t>
          </a:r>
          <a:endParaRPr lang="en-US" sz="2600" kern="1200" dirty="0"/>
        </a:p>
      </dsp:txBody>
      <dsp:txXfrm rot="-5400000">
        <a:off x="4062941" y="3178057"/>
        <a:ext cx="4062941" cy="1906834"/>
      </dsp:txXfrm>
    </dsp:sp>
    <dsp:sp modelId="{8573FB70-B866-4F53-9475-EF5845845773}">
      <dsp:nvSpPr>
        <dsp:cNvPr id="0" name=""/>
        <dsp:cNvSpPr/>
      </dsp:nvSpPr>
      <dsp:spPr>
        <a:xfrm>
          <a:off x="2844059" y="1906834"/>
          <a:ext cx="2437764" cy="1271223"/>
        </a:xfrm>
        <a:prstGeom prst="roundRect">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s-MX" sz="3200" b="1" kern="1200" dirty="0" smtClean="0"/>
            <a:t>Inclusive </a:t>
          </a:r>
          <a:r>
            <a:rPr lang="es-MX" sz="3200" b="1" kern="1200" dirty="0" err="1" smtClean="0"/>
            <a:t>Education</a:t>
          </a:r>
          <a:endParaRPr lang="en-US" sz="3200" b="1" kern="1200" dirty="0"/>
        </a:p>
      </dsp:txBody>
      <dsp:txXfrm>
        <a:off x="2906115" y="1968890"/>
        <a:ext cx="2313652" cy="114711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8FDEEF-6D59-4B55-9B7D-7C9FD8C8C2C3}">
      <dsp:nvSpPr>
        <dsp:cNvPr id="0" name=""/>
        <dsp:cNvSpPr/>
      </dsp:nvSpPr>
      <dsp:spPr>
        <a:xfrm>
          <a:off x="703" y="0"/>
          <a:ext cx="1828327" cy="5417256"/>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s-MX" sz="4700" kern="1200" dirty="0" err="1" smtClean="0"/>
            <a:t>What</a:t>
          </a:r>
          <a:r>
            <a:rPr lang="es-MX" sz="4700" kern="1200" dirty="0" smtClean="0"/>
            <a:t> </a:t>
          </a:r>
          <a:endParaRPr lang="en-US" sz="4700" kern="1200" dirty="0"/>
        </a:p>
      </dsp:txBody>
      <dsp:txXfrm>
        <a:off x="703" y="0"/>
        <a:ext cx="1828327" cy="1625176"/>
      </dsp:txXfrm>
    </dsp:sp>
    <dsp:sp modelId="{C35B7057-C0A0-4090-8FBE-D1F0546FB4C6}">
      <dsp:nvSpPr>
        <dsp:cNvPr id="0" name=""/>
        <dsp:cNvSpPr/>
      </dsp:nvSpPr>
      <dsp:spPr>
        <a:xfrm>
          <a:off x="183535" y="1626763"/>
          <a:ext cx="1462662" cy="1633376"/>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kern="1200" dirty="0" err="1" smtClean="0"/>
            <a:t>Evaluate</a:t>
          </a:r>
          <a:r>
            <a:rPr lang="es-MX" sz="1800" kern="1200" dirty="0" smtClean="0"/>
            <a:t> </a:t>
          </a:r>
        </a:p>
        <a:p>
          <a:pPr lvl="0" algn="ctr" defTabSz="800100">
            <a:lnSpc>
              <a:spcPct val="90000"/>
            </a:lnSpc>
            <a:spcBef>
              <a:spcPct val="0"/>
            </a:spcBef>
            <a:spcAft>
              <a:spcPct val="35000"/>
            </a:spcAft>
          </a:pPr>
          <a:r>
            <a:rPr lang="es-MX" sz="1800" kern="1200" dirty="0" err="1" smtClean="0"/>
            <a:t>progress</a:t>
          </a:r>
          <a:endParaRPr lang="es-MX" sz="1800" kern="1200" dirty="0" smtClean="0"/>
        </a:p>
        <a:p>
          <a:pPr lvl="0" algn="ctr" defTabSz="800100">
            <a:lnSpc>
              <a:spcPct val="90000"/>
            </a:lnSpc>
            <a:spcBef>
              <a:spcPct val="0"/>
            </a:spcBef>
            <a:spcAft>
              <a:spcPct val="35000"/>
            </a:spcAft>
          </a:pPr>
          <a:r>
            <a:rPr lang="es-MX" sz="1800" kern="1200" dirty="0" smtClean="0"/>
            <a:t>of </a:t>
          </a:r>
          <a:r>
            <a:rPr lang="es-MX" sz="1800" kern="1200" dirty="0" err="1" smtClean="0"/>
            <a:t>students</a:t>
          </a:r>
          <a:endParaRPr lang="en-US" sz="1800" kern="1200" dirty="0"/>
        </a:p>
      </dsp:txBody>
      <dsp:txXfrm>
        <a:off x="226375" y="1669603"/>
        <a:ext cx="1376982" cy="1547696"/>
      </dsp:txXfrm>
    </dsp:sp>
    <dsp:sp modelId="{FFCEEA3E-68C9-447C-9162-B15C8B44A1AB}">
      <dsp:nvSpPr>
        <dsp:cNvPr id="0" name=""/>
        <dsp:cNvSpPr/>
      </dsp:nvSpPr>
      <dsp:spPr>
        <a:xfrm>
          <a:off x="183535" y="3511429"/>
          <a:ext cx="1462662" cy="1633376"/>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kern="1200" dirty="0" err="1" smtClean="0"/>
            <a:t>Take</a:t>
          </a:r>
          <a:r>
            <a:rPr lang="es-MX" sz="1800" kern="1200" dirty="0" smtClean="0"/>
            <a:t> </a:t>
          </a:r>
          <a:r>
            <a:rPr lang="es-MX" sz="1800" kern="1200" dirty="0" err="1" smtClean="0"/>
            <a:t>decisions</a:t>
          </a:r>
          <a:r>
            <a:rPr lang="es-MX" sz="1800" kern="1200" dirty="0" smtClean="0"/>
            <a:t> </a:t>
          </a:r>
          <a:endParaRPr lang="en-US" sz="1800" kern="1200" dirty="0"/>
        </a:p>
      </dsp:txBody>
      <dsp:txXfrm>
        <a:off x="226375" y="3554269"/>
        <a:ext cx="1376982" cy="1547696"/>
      </dsp:txXfrm>
    </dsp:sp>
    <dsp:sp modelId="{DA94AC80-B256-45CB-9552-35E19B8A0729}">
      <dsp:nvSpPr>
        <dsp:cNvPr id="0" name=""/>
        <dsp:cNvSpPr/>
      </dsp:nvSpPr>
      <dsp:spPr>
        <a:xfrm>
          <a:off x="1966155" y="0"/>
          <a:ext cx="1828327" cy="5417256"/>
        </a:xfrm>
        <a:prstGeom prst="roundRect">
          <a:avLst>
            <a:gd name="adj" fmla="val 10000"/>
          </a:avLst>
        </a:prstGeom>
        <a:solidFill>
          <a:srgbClr val="FF6699"/>
        </a:solidFill>
        <a:ln>
          <a:noFill/>
        </a:ln>
        <a:effectLst/>
      </dsp:spPr>
      <dsp:style>
        <a:lnRef idx="0">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s-MX" sz="4700" kern="1200" dirty="0" err="1" smtClean="0"/>
            <a:t>How</a:t>
          </a:r>
          <a:r>
            <a:rPr lang="es-MX" sz="4700" kern="1200" dirty="0" smtClean="0"/>
            <a:t> </a:t>
          </a:r>
          <a:endParaRPr lang="en-US" sz="4700" kern="1200" dirty="0"/>
        </a:p>
      </dsp:txBody>
      <dsp:txXfrm>
        <a:off x="1966155" y="0"/>
        <a:ext cx="1828327" cy="1625176"/>
      </dsp:txXfrm>
    </dsp:sp>
    <dsp:sp modelId="{07D84DC5-A2BA-412A-825D-C23F02641C8A}">
      <dsp:nvSpPr>
        <dsp:cNvPr id="0" name=""/>
        <dsp:cNvSpPr/>
      </dsp:nvSpPr>
      <dsp:spPr>
        <a:xfrm>
          <a:off x="2148988" y="1626763"/>
          <a:ext cx="1462662" cy="1633376"/>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kern="1200" dirty="0" err="1" smtClean="0"/>
            <a:t>Methods</a:t>
          </a:r>
          <a:r>
            <a:rPr lang="es-MX" sz="1800" kern="1200" dirty="0" smtClean="0"/>
            <a:t>/</a:t>
          </a:r>
        </a:p>
        <a:p>
          <a:pPr lvl="0" algn="ctr" defTabSz="800100">
            <a:lnSpc>
              <a:spcPct val="90000"/>
            </a:lnSpc>
            <a:spcBef>
              <a:spcPct val="0"/>
            </a:spcBef>
            <a:spcAft>
              <a:spcPct val="35000"/>
            </a:spcAft>
          </a:pPr>
          <a:r>
            <a:rPr lang="es-MX" sz="1800" kern="1200" dirty="0" err="1" smtClean="0"/>
            <a:t>Techniques</a:t>
          </a:r>
          <a:endParaRPr lang="es-MX" sz="1800" kern="1200" dirty="0" smtClean="0"/>
        </a:p>
        <a:p>
          <a:pPr lvl="0" algn="ctr" defTabSz="800100">
            <a:lnSpc>
              <a:spcPct val="90000"/>
            </a:lnSpc>
            <a:spcBef>
              <a:spcPct val="0"/>
            </a:spcBef>
            <a:spcAft>
              <a:spcPct val="35000"/>
            </a:spcAft>
          </a:pPr>
          <a:r>
            <a:rPr lang="es-MX" sz="1800" kern="1200" dirty="0" err="1" smtClean="0"/>
            <a:t>Triangulation</a:t>
          </a:r>
          <a:r>
            <a:rPr lang="es-MX" sz="1800" kern="1200" dirty="0" smtClean="0"/>
            <a:t> </a:t>
          </a:r>
          <a:endParaRPr lang="en-US" sz="1800" kern="1200" dirty="0"/>
        </a:p>
      </dsp:txBody>
      <dsp:txXfrm>
        <a:off x="2191828" y="1669603"/>
        <a:ext cx="1376982" cy="1547696"/>
      </dsp:txXfrm>
    </dsp:sp>
    <dsp:sp modelId="{BAA17942-A389-4687-9285-C81EBD0B6A01}">
      <dsp:nvSpPr>
        <dsp:cNvPr id="0" name=""/>
        <dsp:cNvSpPr/>
      </dsp:nvSpPr>
      <dsp:spPr>
        <a:xfrm>
          <a:off x="2148988" y="3511429"/>
          <a:ext cx="1462662" cy="1633376"/>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kern="1200" dirty="0" err="1" smtClean="0"/>
            <a:t>Quantitative</a:t>
          </a:r>
          <a:endParaRPr lang="es-MX" sz="1800" kern="1200" dirty="0" smtClean="0"/>
        </a:p>
        <a:p>
          <a:pPr lvl="0" algn="ctr" defTabSz="800100">
            <a:lnSpc>
              <a:spcPct val="90000"/>
            </a:lnSpc>
            <a:spcBef>
              <a:spcPct val="0"/>
            </a:spcBef>
            <a:spcAft>
              <a:spcPct val="35000"/>
            </a:spcAft>
          </a:pPr>
          <a:r>
            <a:rPr lang="es-MX" sz="1800" kern="1200" dirty="0" err="1" smtClean="0"/>
            <a:t>Interpretative</a:t>
          </a:r>
          <a:endParaRPr lang="es-MX" sz="1800" kern="1200" dirty="0" smtClean="0"/>
        </a:p>
        <a:p>
          <a:pPr lvl="0" algn="ctr" defTabSz="800100">
            <a:lnSpc>
              <a:spcPct val="90000"/>
            </a:lnSpc>
            <a:spcBef>
              <a:spcPct val="0"/>
            </a:spcBef>
            <a:spcAft>
              <a:spcPct val="35000"/>
            </a:spcAft>
          </a:pPr>
          <a:r>
            <a:rPr lang="es-MX" sz="1800" kern="1200" dirty="0" err="1" smtClean="0"/>
            <a:t>approachs</a:t>
          </a:r>
          <a:endParaRPr lang="en-US" sz="1800" kern="1200" dirty="0"/>
        </a:p>
      </dsp:txBody>
      <dsp:txXfrm>
        <a:off x="2191828" y="3554269"/>
        <a:ext cx="1376982" cy="1547696"/>
      </dsp:txXfrm>
    </dsp:sp>
    <dsp:sp modelId="{C836EDE3-4519-42D5-B33B-846A65CE7F56}">
      <dsp:nvSpPr>
        <dsp:cNvPr id="0" name=""/>
        <dsp:cNvSpPr/>
      </dsp:nvSpPr>
      <dsp:spPr>
        <a:xfrm>
          <a:off x="3931607" y="0"/>
          <a:ext cx="1828327" cy="5417256"/>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s-MX" sz="4700" kern="1200" dirty="0" err="1" smtClean="0"/>
            <a:t>When</a:t>
          </a:r>
          <a:r>
            <a:rPr lang="es-MX" sz="4700" kern="1200" dirty="0" smtClean="0"/>
            <a:t> </a:t>
          </a:r>
          <a:endParaRPr lang="en-US" sz="4700" kern="1200" dirty="0"/>
        </a:p>
      </dsp:txBody>
      <dsp:txXfrm>
        <a:off x="3931607" y="0"/>
        <a:ext cx="1828327" cy="1625176"/>
      </dsp:txXfrm>
    </dsp:sp>
    <dsp:sp modelId="{3C82BE22-802C-4DC1-81A1-1A153CA056B3}">
      <dsp:nvSpPr>
        <dsp:cNvPr id="0" name=""/>
        <dsp:cNvSpPr/>
      </dsp:nvSpPr>
      <dsp:spPr>
        <a:xfrm>
          <a:off x="4114440" y="1626763"/>
          <a:ext cx="1462662" cy="1633376"/>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kern="1200" dirty="0" err="1" smtClean="0"/>
            <a:t>Permanent</a:t>
          </a:r>
          <a:endParaRPr lang="es-MX" sz="1800" kern="1200" dirty="0" smtClean="0"/>
        </a:p>
        <a:p>
          <a:pPr lvl="0" algn="ctr" defTabSz="800100">
            <a:lnSpc>
              <a:spcPct val="90000"/>
            </a:lnSpc>
            <a:spcBef>
              <a:spcPct val="0"/>
            </a:spcBef>
            <a:spcAft>
              <a:spcPct val="35000"/>
            </a:spcAft>
          </a:pPr>
          <a:r>
            <a:rPr lang="es-MX" sz="1800" kern="1200" dirty="0" err="1" smtClean="0"/>
            <a:t>It</a:t>
          </a:r>
          <a:r>
            <a:rPr lang="es-MX" sz="1800" kern="1200" dirty="0" smtClean="0"/>
            <a:t> </a:t>
          </a:r>
          <a:r>
            <a:rPr lang="es-MX" sz="1800" kern="1200" dirty="0" err="1" smtClean="0"/>
            <a:t>is</a:t>
          </a:r>
          <a:r>
            <a:rPr lang="es-MX" sz="1800" kern="1200" dirty="0" smtClean="0"/>
            <a:t> a </a:t>
          </a:r>
          <a:r>
            <a:rPr lang="es-MX" sz="1800" kern="1200" dirty="0" err="1" smtClean="0"/>
            <a:t>process</a:t>
          </a:r>
          <a:endParaRPr lang="en-US" sz="1800" kern="1200" dirty="0"/>
        </a:p>
      </dsp:txBody>
      <dsp:txXfrm>
        <a:off x="4157280" y="1669603"/>
        <a:ext cx="1376982" cy="1547696"/>
      </dsp:txXfrm>
    </dsp:sp>
    <dsp:sp modelId="{206E6DBF-AA78-41F8-83F9-F5D5D857DF60}">
      <dsp:nvSpPr>
        <dsp:cNvPr id="0" name=""/>
        <dsp:cNvSpPr/>
      </dsp:nvSpPr>
      <dsp:spPr>
        <a:xfrm>
          <a:off x="4114440" y="3511429"/>
          <a:ext cx="1462662" cy="1633376"/>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s-MX" sz="1800" kern="1200" dirty="0" smtClean="0"/>
            <a:t>Flexible </a:t>
          </a:r>
        </a:p>
        <a:p>
          <a:pPr lvl="0" algn="ctr" defTabSz="800100">
            <a:lnSpc>
              <a:spcPct val="90000"/>
            </a:lnSpc>
            <a:spcBef>
              <a:spcPct val="0"/>
            </a:spcBef>
            <a:spcAft>
              <a:spcPct val="35000"/>
            </a:spcAft>
          </a:pPr>
          <a:r>
            <a:rPr lang="es-MX" sz="1800" kern="1200" dirty="0" err="1" smtClean="0"/>
            <a:t>Formative</a:t>
          </a:r>
          <a:endParaRPr lang="en-US" sz="1800" kern="1200" dirty="0"/>
        </a:p>
      </dsp:txBody>
      <dsp:txXfrm>
        <a:off x="4157280" y="3554269"/>
        <a:ext cx="1376982" cy="1547696"/>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81E41D-E35B-40C4-9957-39771E012F72}">
      <dsp:nvSpPr>
        <dsp:cNvPr id="0" name=""/>
        <dsp:cNvSpPr/>
      </dsp:nvSpPr>
      <dsp:spPr>
        <a:xfrm>
          <a:off x="738" y="0"/>
          <a:ext cx="1919744" cy="5400600"/>
        </a:xfrm>
        <a:prstGeom prst="roundRect">
          <a:avLst>
            <a:gd name="adj" fmla="val 10000"/>
          </a:avLst>
        </a:prstGeom>
        <a:solidFill>
          <a:srgbClr val="FFC000"/>
        </a:solidFill>
        <a:ln>
          <a:noFill/>
        </a:ln>
        <a:effectLst/>
      </dsp:spPr>
      <dsp:style>
        <a:lnRef idx="0">
          <a:scrgbClr r="0" g="0" b="0"/>
        </a:lnRef>
        <a:fillRef idx="1">
          <a:scrgbClr r="0" g="0" b="0"/>
        </a:fillRef>
        <a:effectRef idx="0">
          <a:scrgbClr r="0" g="0" b="0"/>
        </a:effectRef>
        <a:fontRef idx="minor"/>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es-MX" sz="4500" kern="1200" dirty="0" err="1" smtClean="0"/>
            <a:t>Why</a:t>
          </a:r>
          <a:r>
            <a:rPr lang="es-MX" sz="4500" kern="1200" dirty="0" smtClean="0"/>
            <a:t> </a:t>
          </a:r>
          <a:endParaRPr lang="en-US" sz="4500" kern="1200" dirty="0"/>
        </a:p>
      </dsp:txBody>
      <dsp:txXfrm>
        <a:off x="738" y="0"/>
        <a:ext cx="1919744" cy="1620180"/>
      </dsp:txXfrm>
    </dsp:sp>
    <dsp:sp modelId="{5D7CE5D7-37FD-4FBB-A7CA-A716AFD234D5}">
      <dsp:nvSpPr>
        <dsp:cNvPr id="0" name=""/>
        <dsp:cNvSpPr/>
      </dsp:nvSpPr>
      <dsp:spPr>
        <a:xfrm>
          <a:off x="192712" y="1621762"/>
          <a:ext cx="1535795" cy="162835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MX" sz="2000" kern="1200" dirty="0" err="1" smtClean="0"/>
            <a:t>Enhance</a:t>
          </a:r>
          <a:endParaRPr lang="es-MX" sz="2000" kern="1200" dirty="0" smtClean="0"/>
        </a:p>
        <a:p>
          <a:pPr lvl="0" algn="ctr" defTabSz="889000">
            <a:lnSpc>
              <a:spcPct val="90000"/>
            </a:lnSpc>
            <a:spcBef>
              <a:spcPct val="0"/>
            </a:spcBef>
            <a:spcAft>
              <a:spcPct val="35000"/>
            </a:spcAft>
          </a:pPr>
          <a:r>
            <a:rPr lang="es-MX" sz="2000" kern="1200" dirty="0" err="1" smtClean="0"/>
            <a:t>The</a:t>
          </a:r>
          <a:r>
            <a:rPr lang="es-MX" sz="2000" kern="1200" dirty="0" smtClean="0"/>
            <a:t>  </a:t>
          </a:r>
        </a:p>
        <a:p>
          <a:pPr lvl="0" algn="ctr" defTabSz="889000">
            <a:lnSpc>
              <a:spcPct val="90000"/>
            </a:lnSpc>
            <a:spcBef>
              <a:spcPct val="0"/>
            </a:spcBef>
            <a:spcAft>
              <a:spcPct val="35000"/>
            </a:spcAft>
          </a:pPr>
          <a:r>
            <a:rPr lang="es-MX" sz="2000" kern="1200" dirty="0" smtClean="0"/>
            <a:t>Learning </a:t>
          </a:r>
          <a:endParaRPr lang="en-US" sz="2000" kern="1200" dirty="0"/>
        </a:p>
      </dsp:txBody>
      <dsp:txXfrm>
        <a:off x="237694" y="1666744"/>
        <a:ext cx="1445831" cy="1538390"/>
      </dsp:txXfrm>
    </dsp:sp>
    <dsp:sp modelId="{50202A41-A2B2-4C47-A3EA-1F3D1A39BB24}">
      <dsp:nvSpPr>
        <dsp:cNvPr id="0" name=""/>
        <dsp:cNvSpPr/>
      </dsp:nvSpPr>
      <dsp:spPr>
        <a:xfrm>
          <a:off x="192712" y="3500633"/>
          <a:ext cx="1535795" cy="162835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MX" sz="2000" kern="1200" dirty="0" err="1" smtClean="0"/>
            <a:t>Student-based</a:t>
          </a:r>
          <a:r>
            <a:rPr lang="es-MX" sz="2000" kern="1200" dirty="0" smtClean="0"/>
            <a:t> </a:t>
          </a:r>
          <a:r>
            <a:rPr lang="es-MX" sz="2000" kern="1200" dirty="0" err="1" smtClean="0"/>
            <a:t>learning</a:t>
          </a:r>
          <a:endParaRPr lang="en-US" sz="2000" kern="1200" dirty="0"/>
        </a:p>
      </dsp:txBody>
      <dsp:txXfrm>
        <a:off x="237694" y="3545615"/>
        <a:ext cx="1445831" cy="1538390"/>
      </dsp:txXfrm>
    </dsp:sp>
    <dsp:sp modelId="{53D7AE98-76CB-4BF1-879D-6F805527640D}">
      <dsp:nvSpPr>
        <dsp:cNvPr id="0" name=""/>
        <dsp:cNvSpPr/>
      </dsp:nvSpPr>
      <dsp:spPr>
        <a:xfrm>
          <a:off x="2064463" y="0"/>
          <a:ext cx="1919744" cy="5400600"/>
        </a:xfrm>
        <a:prstGeom prst="roundRect">
          <a:avLst>
            <a:gd name="adj" fmla="val 10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es-MX" sz="4500" kern="1200" dirty="0" err="1" smtClean="0"/>
            <a:t>Who</a:t>
          </a:r>
          <a:r>
            <a:rPr lang="es-MX" sz="4500" kern="1200" dirty="0" smtClean="0"/>
            <a:t> </a:t>
          </a:r>
          <a:endParaRPr lang="en-US" sz="4500" kern="1200" dirty="0"/>
        </a:p>
      </dsp:txBody>
      <dsp:txXfrm>
        <a:off x="2064463" y="0"/>
        <a:ext cx="1919744" cy="1620180"/>
      </dsp:txXfrm>
    </dsp:sp>
    <dsp:sp modelId="{CB876B1D-BB0C-4FD1-BE8A-7912F466980A}">
      <dsp:nvSpPr>
        <dsp:cNvPr id="0" name=""/>
        <dsp:cNvSpPr/>
      </dsp:nvSpPr>
      <dsp:spPr>
        <a:xfrm>
          <a:off x="2256438" y="1621762"/>
          <a:ext cx="1535795" cy="162835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MX" sz="2000" kern="1200" dirty="0" err="1" smtClean="0"/>
            <a:t>Teachers</a:t>
          </a:r>
          <a:r>
            <a:rPr lang="es-MX" sz="2000" kern="1200" dirty="0" smtClean="0"/>
            <a:t> </a:t>
          </a:r>
          <a:endParaRPr lang="en-US" sz="2000" kern="1200" dirty="0"/>
        </a:p>
      </dsp:txBody>
      <dsp:txXfrm>
        <a:off x="2301420" y="1666744"/>
        <a:ext cx="1445831" cy="1538390"/>
      </dsp:txXfrm>
    </dsp:sp>
    <dsp:sp modelId="{20E5FBD3-8384-4050-BC65-2F7E40AEE298}">
      <dsp:nvSpPr>
        <dsp:cNvPr id="0" name=""/>
        <dsp:cNvSpPr/>
      </dsp:nvSpPr>
      <dsp:spPr>
        <a:xfrm>
          <a:off x="2256438" y="3500633"/>
          <a:ext cx="1535795" cy="162835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MX" sz="2000" kern="1200" dirty="0" err="1" smtClean="0"/>
            <a:t>Community</a:t>
          </a:r>
          <a:r>
            <a:rPr lang="es-MX" sz="2000" kern="1200" dirty="0" smtClean="0"/>
            <a:t>-</a:t>
          </a:r>
        </a:p>
        <a:p>
          <a:pPr lvl="0" algn="ctr" defTabSz="889000">
            <a:lnSpc>
              <a:spcPct val="90000"/>
            </a:lnSpc>
            <a:spcBef>
              <a:spcPct val="0"/>
            </a:spcBef>
            <a:spcAft>
              <a:spcPct val="35000"/>
            </a:spcAft>
          </a:pPr>
          <a:r>
            <a:rPr lang="es-MX" sz="2000" kern="1200" dirty="0" err="1" smtClean="0"/>
            <a:t>Based</a:t>
          </a:r>
          <a:r>
            <a:rPr lang="es-MX" sz="2000" kern="1200" dirty="0" smtClean="0"/>
            <a:t> </a:t>
          </a:r>
          <a:endParaRPr lang="en-US" sz="2000" kern="1200" dirty="0"/>
        </a:p>
      </dsp:txBody>
      <dsp:txXfrm>
        <a:off x="2301420" y="3545615"/>
        <a:ext cx="1445831" cy="1538390"/>
      </dsp:txXfrm>
    </dsp:sp>
    <dsp:sp modelId="{BD7F90C9-7DE0-4096-BB93-188AAF04E738}">
      <dsp:nvSpPr>
        <dsp:cNvPr id="0" name=""/>
        <dsp:cNvSpPr/>
      </dsp:nvSpPr>
      <dsp:spPr>
        <a:xfrm>
          <a:off x="4128189" y="0"/>
          <a:ext cx="1919744" cy="5400600"/>
        </a:xfrm>
        <a:prstGeom prst="roundRect">
          <a:avLst>
            <a:gd name="adj" fmla="val 10000"/>
          </a:avLst>
        </a:prstGeom>
        <a:solidFill>
          <a:srgbClr val="00FFFF"/>
        </a:solidFill>
        <a:ln>
          <a:noFill/>
        </a:ln>
        <a:effectLst/>
      </dsp:spPr>
      <dsp:style>
        <a:lnRef idx="0">
          <a:scrgbClr r="0" g="0" b="0"/>
        </a:lnRef>
        <a:fillRef idx="1">
          <a:scrgbClr r="0" g="0" b="0"/>
        </a:fillRef>
        <a:effectRef idx="0">
          <a:scrgbClr r="0" g="0" b="0"/>
        </a:effectRef>
        <a:fontRef idx="minor"/>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es-MX" sz="4500" kern="1200" dirty="0" err="1" smtClean="0"/>
            <a:t>Where</a:t>
          </a:r>
          <a:r>
            <a:rPr lang="es-MX" sz="4500" kern="1200" dirty="0" smtClean="0"/>
            <a:t> </a:t>
          </a:r>
          <a:endParaRPr lang="en-US" sz="4500" kern="1200" dirty="0"/>
        </a:p>
      </dsp:txBody>
      <dsp:txXfrm>
        <a:off x="4128189" y="0"/>
        <a:ext cx="1919744" cy="1620180"/>
      </dsp:txXfrm>
    </dsp:sp>
    <dsp:sp modelId="{4D1A81AF-9DB6-498E-838E-48D872679580}">
      <dsp:nvSpPr>
        <dsp:cNvPr id="0" name=""/>
        <dsp:cNvSpPr/>
      </dsp:nvSpPr>
      <dsp:spPr>
        <a:xfrm>
          <a:off x="4320163" y="1621762"/>
          <a:ext cx="1535795" cy="162835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MX" sz="2000" kern="1200" dirty="0" err="1" smtClean="0"/>
            <a:t>Classrooms</a:t>
          </a:r>
          <a:r>
            <a:rPr lang="es-MX" sz="2000" kern="1200" dirty="0" smtClean="0"/>
            <a:t> </a:t>
          </a:r>
          <a:endParaRPr lang="en-US" sz="2000" kern="1200" dirty="0"/>
        </a:p>
      </dsp:txBody>
      <dsp:txXfrm>
        <a:off x="4365145" y="1666744"/>
        <a:ext cx="1445831" cy="1538390"/>
      </dsp:txXfrm>
    </dsp:sp>
    <dsp:sp modelId="{B598A9FE-E718-4313-9D3C-A148134D2724}">
      <dsp:nvSpPr>
        <dsp:cNvPr id="0" name=""/>
        <dsp:cNvSpPr/>
      </dsp:nvSpPr>
      <dsp:spPr>
        <a:xfrm>
          <a:off x="4320163" y="3500633"/>
          <a:ext cx="1535795" cy="162835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s-MX" sz="2000" kern="1200" dirty="0" err="1" smtClean="0"/>
            <a:t>Other</a:t>
          </a:r>
          <a:r>
            <a:rPr lang="es-MX" sz="2000" kern="1200" dirty="0" smtClean="0"/>
            <a:t> </a:t>
          </a:r>
          <a:r>
            <a:rPr lang="es-MX" sz="2000" kern="1200" dirty="0" err="1" smtClean="0"/>
            <a:t>contexts</a:t>
          </a:r>
          <a:r>
            <a:rPr lang="es-MX" sz="2000" kern="1200" dirty="0" smtClean="0"/>
            <a:t> </a:t>
          </a:r>
          <a:r>
            <a:rPr lang="es-MX" sz="2000" kern="1200" dirty="0" err="1" smtClean="0"/>
            <a:t>where</a:t>
          </a:r>
          <a:r>
            <a:rPr lang="es-MX" sz="2000" kern="1200" dirty="0" smtClean="0"/>
            <a:t> Learning </a:t>
          </a:r>
          <a:r>
            <a:rPr lang="es-MX" sz="2000" kern="1200" dirty="0" err="1" smtClean="0"/>
            <a:t>occurs</a:t>
          </a:r>
          <a:r>
            <a:rPr lang="es-MX" sz="2000" kern="1200" dirty="0" smtClean="0"/>
            <a:t> </a:t>
          </a:r>
          <a:endParaRPr lang="en-US" sz="2000" kern="1200" dirty="0"/>
        </a:p>
      </dsp:txBody>
      <dsp:txXfrm>
        <a:off x="4365145" y="3545615"/>
        <a:ext cx="1445831" cy="15383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34CFAD-AC81-4B03-9EF6-95A917B45EEA}">
      <dsp:nvSpPr>
        <dsp:cNvPr id="0" name=""/>
        <dsp:cNvSpPr/>
      </dsp:nvSpPr>
      <dsp:spPr>
        <a:xfrm>
          <a:off x="3179495" y="1379233"/>
          <a:ext cx="1766892" cy="1767108"/>
        </a:xfrm>
        <a:prstGeom prst="ellipse">
          <a:avLst/>
        </a:prstGeom>
        <a:gradFill rotWithShape="0">
          <a:gsLst>
            <a:gs pos="0">
              <a:schemeClr val="lt1">
                <a:alpha val="50000"/>
                <a:hueOff val="0"/>
                <a:satOff val="0"/>
                <a:lumOff val="0"/>
                <a:alphaOff val="0"/>
                <a:lumMod val="110000"/>
                <a:satMod val="105000"/>
                <a:tint val="67000"/>
              </a:schemeClr>
            </a:gs>
            <a:gs pos="50000">
              <a:schemeClr val="lt1">
                <a:alpha val="50000"/>
                <a:hueOff val="0"/>
                <a:satOff val="0"/>
                <a:lumOff val="0"/>
                <a:alphaOff val="0"/>
                <a:lumMod val="105000"/>
                <a:satMod val="103000"/>
                <a:tint val="73000"/>
              </a:schemeClr>
            </a:gs>
            <a:gs pos="100000">
              <a:schemeClr val="lt1">
                <a:alpha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E10F415B-34BD-47F0-98F6-4D0204AD9041}">
      <dsp:nvSpPr>
        <dsp:cNvPr id="0" name=""/>
        <dsp:cNvSpPr/>
      </dsp:nvSpPr>
      <dsp:spPr>
        <a:xfrm>
          <a:off x="4342635" y="0"/>
          <a:ext cx="2024563" cy="108345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s-MX" sz="2900" kern="1200" dirty="0" smtClean="0"/>
            <a:t>1. </a:t>
          </a:r>
          <a:r>
            <a:rPr lang="es-MX" sz="2900" kern="1200" dirty="0" err="1" smtClean="0"/>
            <a:t>Concepts</a:t>
          </a:r>
          <a:r>
            <a:rPr lang="es-MX" sz="2900" kern="1200" dirty="0" smtClean="0"/>
            <a:t> </a:t>
          </a:r>
          <a:endParaRPr lang="en-US" sz="2900" kern="1200" dirty="0"/>
        </a:p>
      </dsp:txBody>
      <dsp:txXfrm>
        <a:off x="4342635" y="0"/>
        <a:ext cx="2024563" cy="1083451"/>
      </dsp:txXfrm>
    </dsp:sp>
    <dsp:sp modelId="{B3AC7A19-4A78-418E-A870-2C764E361A85}">
      <dsp:nvSpPr>
        <dsp:cNvPr id="0" name=""/>
        <dsp:cNvSpPr/>
      </dsp:nvSpPr>
      <dsp:spPr>
        <a:xfrm>
          <a:off x="3697783" y="1628427"/>
          <a:ext cx="1766892" cy="1767108"/>
        </a:xfrm>
        <a:prstGeom prst="ellipse">
          <a:avLst/>
        </a:prstGeom>
        <a:solidFill>
          <a:srgbClr val="FFC000"/>
        </a:soli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5BE8C996-9738-4A29-BAD5-8A2D5354604E}">
      <dsp:nvSpPr>
        <dsp:cNvPr id="0" name=""/>
        <dsp:cNvSpPr/>
      </dsp:nvSpPr>
      <dsp:spPr>
        <a:xfrm>
          <a:off x="5682592" y="1029278"/>
          <a:ext cx="1914133" cy="119179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s-MX" sz="2900" kern="1200" dirty="0" smtClean="0"/>
            <a:t>2.Policy </a:t>
          </a:r>
          <a:r>
            <a:rPr lang="es-MX" sz="2900" kern="1200" dirty="0" err="1" smtClean="0"/>
            <a:t>statements</a:t>
          </a:r>
          <a:r>
            <a:rPr lang="es-MX" sz="2900" kern="1200" dirty="0" smtClean="0"/>
            <a:t> </a:t>
          </a:r>
          <a:endParaRPr lang="en-US" sz="2900" kern="1200" dirty="0"/>
        </a:p>
      </dsp:txBody>
      <dsp:txXfrm>
        <a:off x="5682592" y="1029278"/>
        <a:ext cx="1914133" cy="1191796"/>
      </dsp:txXfrm>
    </dsp:sp>
    <dsp:sp modelId="{ADACA5CC-6520-42B6-9AB3-4919816E7344}">
      <dsp:nvSpPr>
        <dsp:cNvPr id="0" name=""/>
        <dsp:cNvSpPr/>
      </dsp:nvSpPr>
      <dsp:spPr>
        <a:xfrm>
          <a:off x="3825147" y="2189113"/>
          <a:ext cx="1766892" cy="1767108"/>
        </a:xfrm>
        <a:prstGeom prst="ellipse">
          <a:avLst/>
        </a:prstGeom>
        <a:solidFill>
          <a:srgbClr val="00FFFF"/>
        </a:soli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4F2F90B1-CEAD-4B6B-A345-A6C8A70D904B}">
      <dsp:nvSpPr>
        <dsp:cNvPr id="0" name=""/>
        <dsp:cNvSpPr/>
      </dsp:nvSpPr>
      <dsp:spPr>
        <a:xfrm>
          <a:off x="5215062" y="4099861"/>
          <a:ext cx="1877322" cy="127305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s-MX" sz="2900" b="1" kern="1200" dirty="0" smtClean="0">
              <a:solidFill>
                <a:srgbClr val="0070C0"/>
              </a:solidFill>
            </a:rPr>
            <a:t>4.Practices </a:t>
          </a:r>
          <a:endParaRPr lang="en-US" sz="2900" b="1" kern="1200" dirty="0">
            <a:solidFill>
              <a:srgbClr val="0070C0"/>
            </a:solidFill>
          </a:endParaRPr>
        </a:p>
      </dsp:txBody>
      <dsp:txXfrm>
        <a:off x="5215062" y="4099861"/>
        <a:ext cx="1877322" cy="1273055"/>
      </dsp:txXfrm>
    </dsp:sp>
    <dsp:sp modelId="{E384679D-3B32-4EB1-A10A-7C08605DD517}">
      <dsp:nvSpPr>
        <dsp:cNvPr id="0" name=""/>
        <dsp:cNvSpPr/>
      </dsp:nvSpPr>
      <dsp:spPr>
        <a:xfrm>
          <a:off x="3466615" y="2638745"/>
          <a:ext cx="1766892" cy="1767108"/>
        </a:xfrm>
        <a:prstGeom prst="ellipse">
          <a:avLst/>
        </a:prstGeom>
        <a:gradFill rotWithShape="0">
          <a:gsLst>
            <a:gs pos="0">
              <a:schemeClr val="lt1">
                <a:alpha val="50000"/>
                <a:hueOff val="0"/>
                <a:satOff val="0"/>
                <a:lumOff val="0"/>
                <a:alphaOff val="0"/>
                <a:lumMod val="110000"/>
                <a:satMod val="105000"/>
                <a:tint val="67000"/>
              </a:schemeClr>
            </a:gs>
            <a:gs pos="50000">
              <a:schemeClr val="lt1">
                <a:alpha val="50000"/>
                <a:hueOff val="0"/>
                <a:satOff val="0"/>
                <a:lumOff val="0"/>
                <a:alphaOff val="0"/>
                <a:lumMod val="105000"/>
                <a:satMod val="103000"/>
                <a:tint val="73000"/>
              </a:schemeClr>
            </a:gs>
            <a:gs pos="100000">
              <a:schemeClr val="lt1">
                <a:alpha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10DE8F7F-E65D-4814-97E9-3FEB3301A0C0}">
      <dsp:nvSpPr>
        <dsp:cNvPr id="0" name=""/>
        <dsp:cNvSpPr/>
      </dsp:nvSpPr>
      <dsp:spPr>
        <a:xfrm>
          <a:off x="5854800" y="2636615"/>
          <a:ext cx="2024563" cy="116471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s-MX" sz="2900" kern="1200" dirty="0" smtClean="0"/>
            <a:t> 3. </a:t>
          </a:r>
          <a:r>
            <a:rPr lang="es-MX" sz="2900" kern="1200" dirty="0" err="1" smtClean="0"/>
            <a:t>Structures</a:t>
          </a:r>
          <a:r>
            <a:rPr lang="es-MX" sz="2900" kern="1200" dirty="0" smtClean="0"/>
            <a:t> and </a:t>
          </a:r>
          <a:r>
            <a:rPr lang="es-MX" sz="2900" kern="1200" dirty="0" err="1" smtClean="0"/>
            <a:t>Systems</a:t>
          </a:r>
          <a:r>
            <a:rPr lang="es-MX" sz="2900" kern="1200" dirty="0" smtClean="0"/>
            <a:t> </a:t>
          </a:r>
          <a:endParaRPr lang="en-US" sz="2900" kern="1200" dirty="0"/>
        </a:p>
      </dsp:txBody>
      <dsp:txXfrm>
        <a:off x="5854800" y="2636615"/>
        <a:ext cx="2024563" cy="1164710"/>
      </dsp:txXfrm>
    </dsp:sp>
    <dsp:sp modelId="{5C23DAAA-D776-41D2-812A-FA6414093674}">
      <dsp:nvSpPr>
        <dsp:cNvPr id="0" name=""/>
        <dsp:cNvSpPr/>
      </dsp:nvSpPr>
      <dsp:spPr>
        <a:xfrm>
          <a:off x="2892375" y="2638745"/>
          <a:ext cx="1766892" cy="1767108"/>
        </a:xfrm>
        <a:prstGeom prst="ellipse">
          <a:avLst/>
        </a:prstGeom>
        <a:solidFill>
          <a:schemeClr val="accent1"/>
        </a:soli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219DBA6D-F462-46B8-9329-798CC6E56546}">
      <dsp:nvSpPr>
        <dsp:cNvPr id="0" name=""/>
        <dsp:cNvSpPr/>
      </dsp:nvSpPr>
      <dsp:spPr>
        <a:xfrm>
          <a:off x="1044500" y="4252545"/>
          <a:ext cx="2024563" cy="116471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s-MX" sz="2900" b="1" kern="1200" smtClean="0">
              <a:solidFill>
                <a:srgbClr val="FF0000"/>
              </a:solidFill>
            </a:rPr>
            <a:t>INCLUSION</a:t>
          </a:r>
          <a:endParaRPr lang="es-MX" sz="2900" b="1" kern="1200" dirty="0" smtClean="0">
            <a:solidFill>
              <a:srgbClr val="FF0000"/>
            </a:solidFill>
          </a:endParaRPr>
        </a:p>
      </dsp:txBody>
      <dsp:txXfrm>
        <a:off x="1044500" y="4252545"/>
        <a:ext cx="2024563" cy="1164710"/>
      </dsp:txXfrm>
    </dsp:sp>
    <dsp:sp modelId="{BE202C79-0462-47CE-B819-E34A045ABB15}">
      <dsp:nvSpPr>
        <dsp:cNvPr id="0" name=""/>
        <dsp:cNvSpPr/>
      </dsp:nvSpPr>
      <dsp:spPr>
        <a:xfrm>
          <a:off x="2533843" y="2189113"/>
          <a:ext cx="1766892" cy="1767108"/>
        </a:xfrm>
        <a:prstGeom prst="ellipse">
          <a:avLst/>
        </a:prstGeom>
        <a:gradFill rotWithShape="0">
          <a:gsLst>
            <a:gs pos="0">
              <a:schemeClr val="lt1">
                <a:alpha val="50000"/>
                <a:hueOff val="0"/>
                <a:satOff val="0"/>
                <a:lumOff val="0"/>
                <a:alphaOff val="0"/>
                <a:lumMod val="110000"/>
                <a:satMod val="105000"/>
                <a:tint val="67000"/>
              </a:schemeClr>
            </a:gs>
            <a:gs pos="50000">
              <a:schemeClr val="lt1">
                <a:alpha val="50000"/>
                <a:hueOff val="0"/>
                <a:satOff val="0"/>
                <a:lumOff val="0"/>
                <a:alphaOff val="0"/>
                <a:lumMod val="105000"/>
                <a:satMod val="103000"/>
                <a:tint val="73000"/>
              </a:schemeClr>
            </a:gs>
            <a:gs pos="100000">
              <a:schemeClr val="lt1">
                <a:alpha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CF2269BB-E55B-4A37-95A2-75D74E5F7083}">
      <dsp:nvSpPr>
        <dsp:cNvPr id="0" name=""/>
        <dsp:cNvSpPr/>
      </dsp:nvSpPr>
      <dsp:spPr>
        <a:xfrm>
          <a:off x="381916" y="2546110"/>
          <a:ext cx="1877322" cy="127305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s-MX" sz="2900" b="1" kern="1200" smtClean="0">
              <a:solidFill>
                <a:srgbClr val="FF0000"/>
              </a:solidFill>
            </a:rPr>
            <a:t>AND </a:t>
          </a:r>
          <a:endParaRPr lang="es-MX" sz="2900" b="1" kern="1200" dirty="0" smtClean="0">
            <a:solidFill>
              <a:srgbClr val="FF0000"/>
            </a:solidFill>
          </a:endParaRPr>
        </a:p>
      </dsp:txBody>
      <dsp:txXfrm>
        <a:off x="381916" y="2546110"/>
        <a:ext cx="1877322" cy="1273055"/>
      </dsp:txXfrm>
    </dsp:sp>
    <dsp:sp modelId="{6B4C360B-975F-4072-BDE2-9E8745E11B29}">
      <dsp:nvSpPr>
        <dsp:cNvPr id="0" name=""/>
        <dsp:cNvSpPr/>
      </dsp:nvSpPr>
      <dsp:spPr>
        <a:xfrm>
          <a:off x="2694795" y="1556505"/>
          <a:ext cx="1766892" cy="1767108"/>
        </a:xfrm>
        <a:prstGeom prst="ellipse">
          <a:avLst/>
        </a:prstGeom>
        <a:solidFill>
          <a:srgbClr val="0070C0"/>
        </a:soli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sp>
    <dsp:sp modelId="{7ABEC80D-54B5-4BB0-BA72-A000AC4D50FA}">
      <dsp:nvSpPr>
        <dsp:cNvPr id="0" name=""/>
        <dsp:cNvSpPr/>
      </dsp:nvSpPr>
      <dsp:spPr>
        <a:xfrm>
          <a:off x="529157" y="1029278"/>
          <a:ext cx="1914133" cy="119179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s-MX" sz="2900" b="1" kern="1200" smtClean="0">
              <a:solidFill>
                <a:srgbClr val="FF0000"/>
              </a:solidFill>
            </a:rPr>
            <a:t>EQUITY</a:t>
          </a:r>
          <a:endParaRPr lang="es-MX" sz="2900" b="1" kern="1200" dirty="0" smtClean="0">
            <a:solidFill>
              <a:srgbClr val="FF0000"/>
            </a:solidFill>
          </a:endParaRPr>
        </a:p>
      </dsp:txBody>
      <dsp:txXfrm>
        <a:off x="529157" y="1029278"/>
        <a:ext cx="1914133" cy="11917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1E8269-55FE-42CF-8B30-1B79EC02D869}">
      <dsp:nvSpPr>
        <dsp:cNvPr id="0" name=""/>
        <dsp:cNvSpPr/>
      </dsp:nvSpPr>
      <dsp:spPr>
        <a:xfrm>
          <a:off x="4897853" y="3929"/>
          <a:ext cx="2085612" cy="1042806"/>
        </a:xfrm>
        <a:prstGeom prst="roundRect">
          <a:avLst>
            <a:gd name="adj" fmla="val 10000"/>
          </a:avLst>
        </a:prstGeom>
        <a:solidFill>
          <a:srgbClr val="FF6699"/>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s-MX" sz="3400" kern="1200" dirty="0" smtClean="0"/>
            <a:t>PRACTICES </a:t>
          </a:r>
          <a:endParaRPr lang="en-US" sz="3400" kern="1200" dirty="0"/>
        </a:p>
      </dsp:txBody>
      <dsp:txXfrm>
        <a:off x="4928396" y="34472"/>
        <a:ext cx="2024526" cy="981720"/>
      </dsp:txXfrm>
    </dsp:sp>
    <dsp:sp modelId="{51540464-035A-43CB-BE4F-57D2F046C329}">
      <dsp:nvSpPr>
        <dsp:cNvPr id="0" name=""/>
        <dsp:cNvSpPr/>
      </dsp:nvSpPr>
      <dsp:spPr>
        <a:xfrm>
          <a:off x="5106414" y="1046735"/>
          <a:ext cx="208561" cy="782104"/>
        </a:xfrm>
        <a:custGeom>
          <a:avLst/>
          <a:gdLst/>
          <a:ahLst/>
          <a:cxnLst/>
          <a:rect l="0" t="0" r="0" b="0"/>
          <a:pathLst>
            <a:path>
              <a:moveTo>
                <a:pt x="0" y="0"/>
              </a:moveTo>
              <a:lnTo>
                <a:pt x="0" y="782104"/>
              </a:lnTo>
              <a:lnTo>
                <a:pt x="208561" y="782104"/>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C3B2782-9C08-4FA0-BF19-34315F09E8D8}">
      <dsp:nvSpPr>
        <dsp:cNvPr id="0" name=""/>
        <dsp:cNvSpPr/>
      </dsp:nvSpPr>
      <dsp:spPr>
        <a:xfrm>
          <a:off x="5314976" y="1307437"/>
          <a:ext cx="1668490" cy="1042806"/>
        </a:xfrm>
        <a:prstGeom prst="roundRect">
          <a:avLst>
            <a:gd name="adj" fmla="val 10000"/>
          </a:avLst>
        </a:prstGeom>
        <a:solidFill>
          <a:srgbClr val="FFC000">
            <a:alpha val="90000"/>
          </a:srgb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kern="1200" dirty="0" err="1" smtClean="0"/>
            <a:t>Have</a:t>
          </a:r>
          <a:r>
            <a:rPr lang="es-MX" sz="1200" kern="1200" dirty="0" smtClean="0"/>
            <a:t> </a:t>
          </a:r>
          <a:r>
            <a:rPr lang="es-MX" sz="1200" kern="1200" dirty="0" err="1" smtClean="0"/>
            <a:t>strategies</a:t>
          </a:r>
          <a:r>
            <a:rPr lang="es-MX" sz="1200" kern="1200" dirty="0" smtClean="0"/>
            <a:t> </a:t>
          </a:r>
          <a:r>
            <a:rPr lang="es-MX" sz="1200" kern="1200" dirty="0" err="1" smtClean="0"/>
            <a:t>for</a:t>
          </a:r>
          <a:r>
            <a:rPr lang="es-MX" sz="1200" kern="1200" dirty="0" smtClean="0"/>
            <a:t> </a:t>
          </a:r>
          <a:r>
            <a:rPr lang="es-MX" sz="1200" kern="1200" dirty="0" err="1" smtClean="0"/>
            <a:t>encouraging</a:t>
          </a:r>
          <a:r>
            <a:rPr lang="es-MX" sz="1200" kern="1200" dirty="0" smtClean="0"/>
            <a:t> </a:t>
          </a:r>
          <a:r>
            <a:rPr lang="es-MX" sz="1200" kern="1200" dirty="0" err="1" smtClean="0"/>
            <a:t>the</a:t>
          </a:r>
          <a:r>
            <a:rPr lang="es-MX" sz="1200" kern="1200" dirty="0" smtClean="0"/>
            <a:t> </a:t>
          </a:r>
          <a:r>
            <a:rPr lang="es-MX" sz="1200" kern="1200" dirty="0" err="1" smtClean="0"/>
            <a:t>presence</a:t>
          </a:r>
          <a:r>
            <a:rPr lang="es-MX" sz="1200" kern="1200" dirty="0" smtClean="0"/>
            <a:t>, </a:t>
          </a:r>
          <a:r>
            <a:rPr lang="es-MX" sz="1200" kern="1200" dirty="0" err="1" smtClean="0"/>
            <a:t>participation</a:t>
          </a:r>
          <a:r>
            <a:rPr lang="es-MX" sz="1200" kern="1200" dirty="0" smtClean="0"/>
            <a:t> and </a:t>
          </a:r>
          <a:r>
            <a:rPr lang="es-MX" sz="1200" kern="1200" dirty="0" err="1" smtClean="0"/>
            <a:t>achievement</a:t>
          </a:r>
          <a:r>
            <a:rPr lang="es-MX" sz="1200" kern="1200" dirty="0" smtClean="0"/>
            <a:t> of </a:t>
          </a:r>
          <a:r>
            <a:rPr lang="es-MX" sz="1200" kern="1200" dirty="0" err="1" smtClean="0"/>
            <a:t>all</a:t>
          </a:r>
          <a:r>
            <a:rPr lang="es-MX" sz="1200" kern="1200" dirty="0" smtClean="0"/>
            <a:t> </a:t>
          </a:r>
          <a:r>
            <a:rPr lang="es-MX" sz="1200" kern="1200" dirty="0" err="1" smtClean="0"/>
            <a:t>learners</a:t>
          </a:r>
          <a:r>
            <a:rPr lang="es-MX" sz="1200" kern="1200" dirty="0" smtClean="0"/>
            <a:t> </a:t>
          </a:r>
          <a:endParaRPr lang="en-US" sz="1200" kern="1200" dirty="0"/>
        </a:p>
      </dsp:txBody>
      <dsp:txXfrm>
        <a:off x="5345519" y="1337980"/>
        <a:ext cx="1607404" cy="981720"/>
      </dsp:txXfrm>
    </dsp:sp>
    <dsp:sp modelId="{80F69E0D-4448-4AFA-835C-F6A67B13FD28}">
      <dsp:nvSpPr>
        <dsp:cNvPr id="0" name=""/>
        <dsp:cNvSpPr/>
      </dsp:nvSpPr>
      <dsp:spPr>
        <a:xfrm>
          <a:off x="5106414" y="1046735"/>
          <a:ext cx="208561" cy="2085612"/>
        </a:xfrm>
        <a:custGeom>
          <a:avLst/>
          <a:gdLst/>
          <a:ahLst/>
          <a:cxnLst/>
          <a:rect l="0" t="0" r="0" b="0"/>
          <a:pathLst>
            <a:path>
              <a:moveTo>
                <a:pt x="0" y="0"/>
              </a:moveTo>
              <a:lnTo>
                <a:pt x="0" y="2085612"/>
              </a:lnTo>
              <a:lnTo>
                <a:pt x="208561" y="2085612"/>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7E75CDC1-6708-47DC-9FF5-65D95C573C1E}">
      <dsp:nvSpPr>
        <dsp:cNvPr id="0" name=""/>
        <dsp:cNvSpPr/>
      </dsp:nvSpPr>
      <dsp:spPr>
        <a:xfrm>
          <a:off x="5314976" y="2610944"/>
          <a:ext cx="1668490" cy="1042806"/>
        </a:xfrm>
        <a:prstGeom prst="roundRect">
          <a:avLst>
            <a:gd name="adj" fmla="val 10000"/>
          </a:avLst>
        </a:prstGeom>
        <a:solidFill>
          <a:srgbClr val="FFC000">
            <a:alpha val="90000"/>
          </a:srgb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kern="1200" dirty="0" err="1" smtClean="0"/>
            <a:t>Provide</a:t>
          </a:r>
          <a:r>
            <a:rPr lang="es-MX" sz="1200" kern="1200" dirty="0" smtClean="0"/>
            <a:t> </a:t>
          </a:r>
          <a:r>
            <a:rPr lang="es-MX" sz="1200" kern="1200" dirty="0" err="1" smtClean="0"/>
            <a:t>support</a:t>
          </a:r>
          <a:r>
            <a:rPr lang="es-MX" sz="1200" kern="1200" dirty="0" smtClean="0"/>
            <a:t> </a:t>
          </a:r>
          <a:r>
            <a:rPr lang="es-MX" sz="1200" kern="1200" dirty="0" err="1" smtClean="0"/>
            <a:t>for</a:t>
          </a:r>
          <a:r>
            <a:rPr lang="es-MX" sz="1200" kern="1200" dirty="0" smtClean="0"/>
            <a:t> </a:t>
          </a:r>
          <a:r>
            <a:rPr lang="es-MX" sz="1200" kern="1200" dirty="0" err="1" smtClean="0"/>
            <a:t>learners</a:t>
          </a:r>
          <a:r>
            <a:rPr lang="es-MX" sz="1200" kern="1200" dirty="0" smtClean="0"/>
            <a:t> </a:t>
          </a:r>
          <a:r>
            <a:rPr lang="es-MX" sz="1200" kern="1200" dirty="0" err="1" smtClean="0"/>
            <a:t>who</a:t>
          </a:r>
          <a:r>
            <a:rPr lang="es-MX" sz="1200" kern="1200" dirty="0" smtClean="0"/>
            <a:t> are at </a:t>
          </a:r>
          <a:r>
            <a:rPr lang="es-MX" sz="1200" kern="1200" dirty="0" err="1" smtClean="0"/>
            <a:t>risk</a:t>
          </a:r>
          <a:r>
            <a:rPr lang="es-MX" sz="1200" kern="1200" dirty="0" smtClean="0"/>
            <a:t> of </a:t>
          </a:r>
          <a:r>
            <a:rPr lang="es-MX" sz="1200" kern="1200" dirty="0" err="1" smtClean="0"/>
            <a:t>underachievement</a:t>
          </a:r>
          <a:r>
            <a:rPr lang="es-MX" sz="1200" kern="1200" dirty="0" smtClean="0"/>
            <a:t> , </a:t>
          </a:r>
          <a:r>
            <a:rPr lang="es-MX" sz="1200" kern="1200" dirty="0" err="1" smtClean="0"/>
            <a:t>maginalization</a:t>
          </a:r>
          <a:r>
            <a:rPr lang="es-MX" sz="1200" kern="1200" dirty="0" smtClean="0"/>
            <a:t> and </a:t>
          </a:r>
          <a:r>
            <a:rPr lang="es-MX" sz="1200" kern="1200" dirty="0" err="1" smtClean="0"/>
            <a:t>exclusion</a:t>
          </a:r>
          <a:endParaRPr lang="en-US" sz="1200" kern="1200" dirty="0"/>
        </a:p>
      </dsp:txBody>
      <dsp:txXfrm>
        <a:off x="5345519" y="2641487"/>
        <a:ext cx="1607404" cy="981720"/>
      </dsp:txXfrm>
    </dsp:sp>
    <dsp:sp modelId="{8FAAA1FD-013E-40A5-BA73-81CC4D8327E4}">
      <dsp:nvSpPr>
        <dsp:cNvPr id="0" name=""/>
        <dsp:cNvSpPr/>
      </dsp:nvSpPr>
      <dsp:spPr>
        <a:xfrm>
          <a:off x="5106414" y="1046735"/>
          <a:ext cx="208561" cy="3389120"/>
        </a:xfrm>
        <a:custGeom>
          <a:avLst/>
          <a:gdLst/>
          <a:ahLst/>
          <a:cxnLst/>
          <a:rect l="0" t="0" r="0" b="0"/>
          <a:pathLst>
            <a:path>
              <a:moveTo>
                <a:pt x="0" y="0"/>
              </a:moveTo>
              <a:lnTo>
                <a:pt x="0" y="3389120"/>
              </a:lnTo>
              <a:lnTo>
                <a:pt x="208561" y="3389120"/>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3D66B47-6069-4334-AB68-57667C278321}">
      <dsp:nvSpPr>
        <dsp:cNvPr id="0" name=""/>
        <dsp:cNvSpPr/>
      </dsp:nvSpPr>
      <dsp:spPr>
        <a:xfrm>
          <a:off x="5314976" y="3914452"/>
          <a:ext cx="1668490" cy="1042806"/>
        </a:xfrm>
        <a:prstGeom prst="roundRect">
          <a:avLst>
            <a:gd name="adj" fmla="val 10000"/>
          </a:avLst>
        </a:prstGeom>
        <a:solidFill>
          <a:srgbClr val="0070C0">
            <a:alpha val="90000"/>
          </a:srgb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MX" sz="1600" kern="1200" dirty="0" err="1" smtClean="0">
              <a:solidFill>
                <a:schemeClr val="bg1"/>
              </a:solidFill>
            </a:rPr>
            <a:t>Teachers</a:t>
          </a:r>
          <a:r>
            <a:rPr lang="es-MX" sz="1600" kern="1200" dirty="0" smtClean="0">
              <a:solidFill>
                <a:schemeClr val="bg1"/>
              </a:solidFill>
            </a:rPr>
            <a:t> and </a:t>
          </a:r>
          <a:r>
            <a:rPr lang="es-MX" sz="1600" kern="1200" dirty="0" err="1" smtClean="0">
              <a:solidFill>
                <a:schemeClr val="bg1"/>
              </a:solidFill>
            </a:rPr>
            <a:t>support</a:t>
          </a:r>
          <a:r>
            <a:rPr lang="es-MX" sz="1600" kern="1200" dirty="0" smtClean="0">
              <a:solidFill>
                <a:schemeClr val="bg1"/>
              </a:solidFill>
            </a:rPr>
            <a:t> staff are </a:t>
          </a:r>
          <a:r>
            <a:rPr lang="es-MX" sz="1600" kern="1200" dirty="0" err="1" smtClean="0">
              <a:solidFill>
                <a:schemeClr val="bg1"/>
              </a:solidFill>
            </a:rPr>
            <a:t>prepared</a:t>
          </a:r>
          <a:r>
            <a:rPr lang="es-MX" sz="1600" kern="1200" dirty="0" smtClean="0">
              <a:solidFill>
                <a:schemeClr val="bg1"/>
              </a:solidFill>
            </a:rPr>
            <a:t> </a:t>
          </a:r>
          <a:r>
            <a:rPr lang="es-MX" sz="1600" kern="1200" dirty="0" err="1" smtClean="0">
              <a:solidFill>
                <a:schemeClr val="bg1"/>
              </a:solidFill>
            </a:rPr>
            <a:t>to</a:t>
          </a:r>
          <a:r>
            <a:rPr lang="es-MX" sz="1600" kern="1200" dirty="0" smtClean="0">
              <a:solidFill>
                <a:schemeClr val="bg1"/>
              </a:solidFill>
            </a:rPr>
            <a:t> </a:t>
          </a:r>
          <a:r>
            <a:rPr lang="es-MX" sz="1600" kern="1200" dirty="0" err="1" smtClean="0">
              <a:solidFill>
                <a:schemeClr val="bg1"/>
              </a:solidFill>
            </a:rPr>
            <a:t>respond</a:t>
          </a:r>
          <a:r>
            <a:rPr lang="es-MX" sz="1600" kern="1200" dirty="0" smtClean="0">
              <a:solidFill>
                <a:schemeClr val="bg1"/>
              </a:solidFill>
            </a:rPr>
            <a:t> </a:t>
          </a:r>
          <a:r>
            <a:rPr lang="es-MX" sz="1600" kern="1200" dirty="0" err="1" smtClean="0">
              <a:solidFill>
                <a:schemeClr val="bg1"/>
              </a:solidFill>
            </a:rPr>
            <a:t>to</a:t>
          </a:r>
          <a:r>
            <a:rPr lang="es-MX" sz="1600" kern="1200" dirty="0" smtClean="0">
              <a:solidFill>
                <a:schemeClr val="bg1"/>
              </a:solidFill>
            </a:rPr>
            <a:t> </a:t>
          </a:r>
          <a:r>
            <a:rPr lang="es-MX" sz="1600" kern="1200" dirty="0" err="1" smtClean="0">
              <a:solidFill>
                <a:schemeClr val="bg1"/>
              </a:solidFill>
            </a:rPr>
            <a:t>learner</a:t>
          </a:r>
          <a:r>
            <a:rPr lang="es-MX" sz="1600" kern="1200" dirty="0" smtClean="0">
              <a:solidFill>
                <a:schemeClr val="bg1"/>
              </a:solidFill>
            </a:rPr>
            <a:t> </a:t>
          </a:r>
          <a:r>
            <a:rPr lang="es-MX" sz="1600" kern="1200" dirty="0" err="1" smtClean="0">
              <a:solidFill>
                <a:schemeClr val="bg1"/>
              </a:solidFill>
            </a:rPr>
            <a:t>diversity</a:t>
          </a:r>
          <a:endParaRPr lang="en-US" sz="1600" kern="1200" dirty="0">
            <a:solidFill>
              <a:schemeClr val="bg1"/>
            </a:solidFill>
          </a:endParaRPr>
        </a:p>
      </dsp:txBody>
      <dsp:txXfrm>
        <a:off x="5345519" y="3944995"/>
        <a:ext cx="1607404" cy="981720"/>
      </dsp:txXfrm>
    </dsp:sp>
    <dsp:sp modelId="{376F70B4-ABB6-44E5-AABA-C571A3927EB3}">
      <dsp:nvSpPr>
        <dsp:cNvPr id="0" name=""/>
        <dsp:cNvSpPr/>
      </dsp:nvSpPr>
      <dsp:spPr>
        <a:xfrm>
          <a:off x="5106414" y="1046735"/>
          <a:ext cx="208561" cy="4692628"/>
        </a:xfrm>
        <a:custGeom>
          <a:avLst/>
          <a:gdLst/>
          <a:ahLst/>
          <a:cxnLst/>
          <a:rect l="0" t="0" r="0" b="0"/>
          <a:pathLst>
            <a:path>
              <a:moveTo>
                <a:pt x="0" y="0"/>
              </a:moveTo>
              <a:lnTo>
                <a:pt x="0" y="4692628"/>
              </a:lnTo>
              <a:lnTo>
                <a:pt x="208561" y="4692628"/>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C2F97F1-3C3D-4DA0-9639-8DD53A8EAE6C}">
      <dsp:nvSpPr>
        <dsp:cNvPr id="0" name=""/>
        <dsp:cNvSpPr/>
      </dsp:nvSpPr>
      <dsp:spPr>
        <a:xfrm>
          <a:off x="5314976" y="5217960"/>
          <a:ext cx="1668490" cy="1042806"/>
        </a:xfrm>
        <a:prstGeom prst="roundRect">
          <a:avLst>
            <a:gd name="adj" fmla="val 10000"/>
          </a:avLst>
        </a:prstGeom>
        <a:solidFill>
          <a:srgbClr val="0070C0">
            <a:alpha val="90000"/>
          </a:srgb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MX" sz="1200" kern="1200" dirty="0" err="1" smtClean="0">
              <a:solidFill>
                <a:schemeClr val="bg1"/>
              </a:solidFill>
            </a:rPr>
            <a:t>Teachers</a:t>
          </a:r>
          <a:r>
            <a:rPr lang="es-MX" sz="1200" kern="1200" dirty="0" smtClean="0">
              <a:solidFill>
                <a:schemeClr val="bg1"/>
              </a:solidFill>
            </a:rPr>
            <a:t> and </a:t>
          </a:r>
          <a:r>
            <a:rPr lang="es-MX" sz="1200" kern="1200" dirty="0" err="1" smtClean="0">
              <a:solidFill>
                <a:schemeClr val="bg1"/>
              </a:solidFill>
            </a:rPr>
            <a:t>support</a:t>
          </a:r>
          <a:r>
            <a:rPr lang="es-MX" sz="1200" kern="1200" dirty="0" smtClean="0">
              <a:solidFill>
                <a:schemeClr val="bg1"/>
              </a:solidFill>
            </a:rPr>
            <a:t> staff </a:t>
          </a:r>
          <a:r>
            <a:rPr lang="es-MX" sz="1200" kern="1200" dirty="0" err="1" smtClean="0">
              <a:solidFill>
                <a:schemeClr val="bg1"/>
              </a:solidFill>
            </a:rPr>
            <a:t>have</a:t>
          </a:r>
          <a:r>
            <a:rPr lang="es-MX" sz="1200" kern="1200" dirty="0" smtClean="0">
              <a:solidFill>
                <a:schemeClr val="bg1"/>
              </a:solidFill>
            </a:rPr>
            <a:t> </a:t>
          </a:r>
          <a:r>
            <a:rPr lang="es-MX" sz="1200" kern="1200" dirty="0" err="1" smtClean="0">
              <a:solidFill>
                <a:schemeClr val="bg1"/>
              </a:solidFill>
            </a:rPr>
            <a:t>opportunities</a:t>
          </a:r>
          <a:r>
            <a:rPr lang="es-MX" sz="1200" kern="1200" dirty="0" smtClean="0">
              <a:solidFill>
                <a:schemeClr val="bg1"/>
              </a:solidFill>
            </a:rPr>
            <a:t> </a:t>
          </a:r>
          <a:r>
            <a:rPr lang="es-MX" sz="1200" kern="1200" dirty="0" err="1" smtClean="0">
              <a:solidFill>
                <a:schemeClr val="bg1"/>
              </a:solidFill>
            </a:rPr>
            <a:t>to</a:t>
          </a:r>
          <a:r>
            <a:rPr lang="es-MX" sz="1200" kern="1200" dirty="0" smtClean="0">
              <a:solidFill>
                <a:schemeClr val="bg1"/>
              </a:solidFill>
            </a:rPr>
            <a:t> </a:t>
          </a:r>
          <a:r>
            <a:rPr lang="es-MX" sz="1200" kern="1200" dirty="0" err="1" smtClean="0">
              <a:solidFill>
                <a:schemeClr val="bg1"/>
              </a:solidFill>
            </a:rPr>
            <a:t>take</a:t>
          </a:r>
          <a:r>
            <a:rPr lang="es-MX" sz="1200" kern="1200" dirty="0" smtClean="0">
              <a:solidFill>
                <a:schemeClr val="bg1"/>
              </a:solidFill>
            </a:rPr>
            <a:t> </a:t>
          </a:r>
          <a:r>
            <a:rPr lang="es-MX" sz="1200" kern="1200" dirty="0" err="1" smtClean="0">
              <a:solidFill>
                <a:schemeClr val="bg1"/>
              </a:solidFill>
            </a:rPr>
            <a:t>part</a:t>
          </a:r>
          <a:r>
            <a:rPr lang="es-MX" sz="1200" kern="1200" dirty="0" smtClean="0">
              <a:solidFill>
                <a:schemeClr val="bg1"/>
              </a:solidFill>
            </a:rPr>
            <a:t> in </a:t>
          </a:r>
          <a:r>
            <a:rPr lang="es-MX" sz="1200" kern="1200" dirty="0" err="1" smtClean="0">
              <a:solidFill>
                <a:schemeClr val="bg1"/>
              </a:solidFill>
            </a:rPr>
            <a:t>continuing</a:t>
          </a:r>
          <a:r>
            <a:rPr lang="es-MX" sz="1200" kern="1200" dirty="0" smtClean="0">
              <a:solidFill>
                <a:schemeClr val="bg1"/>
              </a:solidFill>
            </a:rPr>
            <a:t> profesional </a:t>
          </a:r>
          <a:r>
            <a:rPr lang="es-MX" sz="1200" kern="1200" dirty="0" err="1" smtClean="0">
              <a:solidFill>
                <a:schemeClr val="bg1"/>
              </a:solidFill>
            </a:rPr>
            <a:t>development</a:t>
          </a:r>
          <a:endParaRPr lang="en-US" sz="1200" kern="1200" dirty="0">
            <a:solidFill>
              <a:schemeClr val="bg1"/>
            </a:solidFill>
          </a:endParaRPr>
        </a:p>
      </dsp:txBody>
      <dsp:txXfrm>
        <a:off x="5345519" y="5248503"/>
        <a:ext cx="1607404" cy="9817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3CB7CA-0978-4851-89E3-951ADF074DE3}">
      <dsp:nvSpPr>
        <dsp:cNvPr id="0" name=""/>
        <dsp:cNvSpPr/>
      </dsp:nvSpPr>
      <dsp:spPr>
        <a:xfrm>
          <a:off x="1881412" y="352121"/>
          <a:ext cx="4550495" cy="4550495"/>
        </a:xfrm>
        <a:prstGeom prst="pie">
          <a:avLst>
            <a:gd name="adj1" fmla="val 16200000"/>
            <a:gd name="adj2" fmla="val 180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latin typeface="+mj-lt"/>
            </a:rPr>
            <a:t>Indicators to help teachers to review </a:t>
          </a:r>
        </a:p>
        <a:p>
          <a:pPr lvl="0" algn="ctr" defTabSz="800100">
            <a:lnSpc>
              <a:spcPct val="90000"/>
            </a:lnSpc>
            <a:spcBef>
              <a:spcPct val="0"/>
            </a:spcBef>
            <a:spcAft>
              <a:spcPct val="35000"/>
            </a:spcAft>
          </a:pPr>
          <a:r>
            <a:rPr lang="en-US" sz="1800" kern="1200" dirty="0" smtClean="0">
              <a:latin typeface="+mj-lt"/>
            </a:rPr>
            <a:t>their own classrooms</a:t>
          </a:r>
        </a:p>
        <a:p>
          <a:pPr lvl="0" algn="ctr" defTabSz="800100">
            <a:lnSpc>
              <a:spcPct val="90000"/>
            </a:lnSpc>
            <a:spcBef>
              <a:spcPct val="0"/>
            </a:spcBef>
            <a:spcAft>
              <a:spcPct val="35000"/>
            </a:spcAft>
          </a:pPr>
          <a:r>
            <a:rPr lang="en-US" sz="1800" kern="1200" dirty="0" smtClean="0">
              <a:latin typeface="+mj-lt"/>
            </a:rPr>
            <a:t>UNESCO 2016</a:t>
          </a:r>
          <a:endParaRPr lang="en-US" sz="1800" kern="1200" dirty="0"/>
        </a:p>
      </dsp:txBody>
      <dsp:txXfrm>
        <a:off x="4279631" y="1316393"/>
        <a:ext cx="1625176" cy="1354314"/>
      </dsp:txXfrm>
    </dsp:sp>
    <dsp:sp modelId="{D3ACB9EA-9727-4815-8396-78D1BCE906EB}">
      <dsp:nvSpPr>
        <dsp:cNvPr id="0" name=""/>
        <dsp:cNvSpPr/>
      </dsp:nvSpPr>
      <dsp:spPr>
        <a:xfrm>
          <a:off x="1787693" y="514639"/>
          <a:ext cx="4550495" cy="4550495"/>
        </a:xfrm>
        <a:prstGeom prst="pie">
          <a:avLst>
            <a:gd name="adj1" fmla="val 1800000"/>
            <a:gd name="adj2" fmla="val 9000000"/>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s-MX" sz="1800" kern="1200" dirty="0" smtClean="0">
            <a:latin typeface="+mj-lt"/>
            <a:cs typeface="Arial" panose="020B0604020202020204" pitchFamily="34" charset="0"/>
          </a:endParaRPr>
        </a:p>
        <a:p>
          <a:pPr lvl="0" algn="ctr" defTabSz="800100">
            <a:lnSpc>
              <a:spcPct val="90000"/>
            </a:lnSpc>
            <a:spcBef>
              <a:spcPct val="0"/>
            </a:spcBef>
            <a:spcAft>
              <a:spcPct val="35000"/>
            </a:spcAft>
          </a:pPr>
          <a:endParaRPr lang="es-MX" sz="1800" kern="1200" dirty="0" smtClean="0">
            <a:latin typeface="+mj-lt"/>
            <a:cs typeface="Arial" panose="020B0604020202020204" pitchFamily="34" charset="0"/>
          </a:endParaRPr>
        </a:p>
        <a:p>
          <a:pPr lvl="0" algn="ctr" defTabSz="800100">
            <a:lnSpc>
              <a:spcPct val="90000"/>
            </a:lnSpc>
            <a:spcBef>
              <a:spcPct val="0"/>
            </a:spcBef>
            <a:spcAft>
              <a:spcPct val="35000"/>
            </a:spcAft>
          </a:pPr>
          <a:r>
            <a:rPr lang="es-MX" sz="1800" kern="1200" dirty="0" err="1" smtClean="0">
              <a:latin typeface="+mj-lt"/>
              <a:cs typeface="Arial" panose="020B0604020202020204" pitchFamily="34" charset="0"/>
            </a:rPr>
            <a:t>Reaching</a:t>
          </a:r>
          <a:r>
            <a:rPr lang="es-MX" sz="1800" kern="1200" dirty="0" smtClean="0">
              <a:latin typeface="+mj-lt"/>
              <a:cs typeface="Arial" panose="020B0604020202020204" pitchFamily="34" charset="0"/>
            </a:rPr>
            <a:t> </a:t>
          </a:r>
          <a:r>
            <a:rPr lang="es-MX" sz="1800" kern="1200" dirty="0" err="1" smtClean="0">
              <a:latin typeface="+mj-lt"/>
              <a:cs typeface="Arial" panose="020B0604020202020204" pitchFamily="34" charset="0"/>
            </a:rPr>
            <a:t>the</a:t>
          </a:r>
          <a:r>
            <a:rPr lang="es-MX" sz="1800" kern="1200" dirty="0" smtClean="0">
              <a:latin typeface="+mj-lt"/>
              <a:cs typeface="Arial" panose="020B0604020202020204" pitchFamily="34" charset="0"/>
            </a:rPr>
            <a:t> </a:t>
          </a:r>
          <a:r>
            <a:rPr lang="es-MX" sz="1800" kern="1200" dirty="0" err="1" smtClean="0">
              <a:latin typeface="+mj-lt"/>
              <a:cs typeface="Arial" panose="020B0604020202020204" pitchFamily="34" charset="0"/>
            </a:rPr>
            <a:t>hard</a:t>
          </a:r>
          <a:r>
            <a:rPr lang="es-MX" sz="1800" kern="1200" dirty="0" smtClean="0">
              <a:latin typeface="+mj-lt"/>
              <a:cs typeface="Arial" panose="020B0604020202020204" pitchFamily="34" charset="0"/>
            </a:rPr>
            <a:t> </a:t>
          </a:r>
          <a:r>
            <a:rPr lang="es-MX" sz="1800" kern="1200" dirty="0" err="1" smtClean="0">
              <a:latin typeface="+mj-lt"/>
              <a:cs typeface="Arial" panose="020B0604020202020204" pitchFamily="34" charset="0"/>
            </a:rPr>
            <a:t>to</a:t>
          </a:r>
          <a:r>
            <a:rPr lang="es-MX" sz="1800" kern="1200" dirty="0" smtClean="0">
              <a:latin typeface="+mj-lt"/>
              <a:cs typeface="Arial" panose="020B0604020202020204" pitchFamily="34" charset="0"/>
            </a:rPr>
            <a:t> </a:t>
          </a:r>
          <a:r>
            <a:rPr lang="es-MX" sz="1800" kern="1200" dirty="0" err="1" smtClean="0">
              <a:latin typeface="+mj-lt"/>
              <a:cs typeface="Arial" panose="020B0604020202020204" pitchFamily="34" charset="0"/>
            </a:rPr>
            <a:t>reach</a:t>
          </a:r>
          <a:r>
            <a:rPr lang="es-MX" sz="1800" kern="1200" dirty="0" smtClean="0">
              <a:latin typeface="+mj-lt"/>
              <a:cs typeface="Arial" panose="020B0604020202020204" pitchFamily="34" charset="0"/>
            </a:rPr>
            <a:t> </a:t>
          </a:r>
        </a:p>
        <a:p>
          <a:pPr lvl="0" algn="ctr" defTabSz="800100">
            <a:lnSpc>
              <a:spcPct val="90000"/>
            </a:lnSpc>
            <a:spcBef>
              <a:spcPct val="0"/>
            </a:spcBef>
            <a:spcAft>
              <a:spcPct val="35000"/>
            </a:spcAft>
          </a:pPr>
          <a:r>
            <a:rPr lang="es-MX" sz="1800" kern="1200" dirty="0" smtClean="0">
              <a:latin typeface="+mj-lt"/>
              <a:cs typeface="Arial" panose="020B0604020202020204" pitchFamily="34" charset="0"/>
            </a:rPr>
            <a:t>Project </a:t>
          </a:r>
          <a:r>
            <a:rPr lang="es-MX" sz="1800" kern="1200" dirty="0" err="1" smtClean="0">
              <a:latin typeface="+mj-lt"/>
              <a:cs typeface="Arial" panose="020B0604020202020204" pitchFamily="34" charset="0"/>
            </a:rPr>
            <a:t>coordinator</a:t>
          </a:r>
          <a:r>
            <a:rPr lang="es-MX" sz="1800" kern="1200" dirty="0" smtClean="0">
              <a:latin typeface="+mj-lt"/>
              <a:cs typeface="Arial" panose="020B0604020202020204" pitchFamily="34" charset="0"/>
            </a:rPr>
            <a:t>.</a:t>
          </a:r>
        </a:p>
        <a:p>
          <a:pPr lvl="0" algn="ctr" defTabSz="800100">
            <a:lnSpc>
              <a:spcPct val="90000"/>
            </a:lnSpc>
            <a:spcBef>
              <a:spcPct val="0"/>
            </a:spcBef>
            <a:spcAft>
              <a:spcPct val="35000"/>
            </a:spcAft>
          </a:pPr>
          <a:r>
            <a:rPr lang="en-US" sz="1800" kern="1200" dirty="0" err="1" smtClean="0"/>
            <a:t>Messiou</a:t>
          </a:r>
          <a:r>
            <a:rPr lang="en-US" sz="1800" kern="1200" dirty="0" smtClean="0"/>
            <a:t> 2017/2020</a:t>
          </a:r>
          <a:endParaRPr lang="es-MX" sz="1800" kern="1200" dirty="0" smtClean="0">
            <a:latin typeface="+mj-lt"/>
            <a:cs typeface="Arial" panose="020B0604020202020204" pitchFamily="34" charset="0"/>
          </a:endParaRPr>
        </a:p>
        <a:p>
          <a:pPr lvl="0" algn="ctr" defTabSz="800100">
            <a:lnSpc>
              <a:spcPct val="90000"/>
            </a:lnSpc>
            <a:spcBef>
              <a:spcPct val="0"/>
            </a:spcBef>
            <a:spcAft>
              <a:spcPct val="35000"/>
            </a:spcAft>
          </a:pPr>
          <a:endParaRPr lang="es-MX" sz="1800" kern="1200" dirty="0" smtClean="0">
            <a:latin typeface="+mj-lt"/>
            <a:cs typeface="Arial" panose="020B0604020202020204" pitchFamily="34" charset="0"/>
          </a:endParaRPr>
        </a:p>
        <a:p>
          <a:pPr lvl="0" algn="ctr" defTabSz="800100">
            <a:lnSpc>
              <a:spcPct val="90000"/>
            </a:lnSpc>
            <a:spcBef>
              <a:spcPct val="0"/>
            </a:spcBef>
            <a:spcAft>
              <a:spcPct val="35000"/>
            </a:spcAft>
          </a:pPr>
          <a:endParaRPr lang="en-US" sz="1800" kern="1200" dirty="0">
            <a:latin typeface="+mj-lt"/>
          </a:endParaRPr>
        </a:p>
      </dsp:txBody>
      <dsp:txXfrm>
        <a:off x="2871145" y="3467043"/>
        <a:ext cx="2437765" cy="1191796"/>
      </dsp:txXfrm>
    </dsp:sp>
    <dsp:sp modelId="{8D739CE4-4AA0-4919-931B-516B609AD03B}">
      <dsp:nvSpPr>
        <dsp:cNvPr id="0" name=""/>
        <dsp:cNvSpPr/>
      </dsp:nvSpPr>
      <dsp:spPr>
        <a:xfrm>
          <a:off x="1693975" y="352121"/>
          <a:ext cx="4550495" cy="4550495"/>
        </a:xfrm>
        <a:prstGeom prst="pie">
          <a:avLst>
            <a:gd name="adj1" fmla="val 9000000"/>
            <a:gd name="adj2" fmla="val 1620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The inclusive pedagogical approach in action framework</a:t>
          </a:r>
          <a:r>
            <a:rPr lang="en-US" sz="1400" kern="1200" dirty="0" smtClean="0"/>
            <a:t>. </a:t>
          </a:r>
        </a:p>
        <a:p>
          <a:pPr lvl="0" algn="ctr" defTabSz="800100">
            <a:lnSpc>
              <a:spcPct val="90000"/>
            </a:lnSpc>
            <a:spcBef>
              <a:spcPct val="0"/>
            </a:spcBef>
            <a:spcAft>
              <a:spcPct val="35000"/>
            </a:spcAft>
          </a:pPr>
          <a:r>
            <a:rPr lang="en-US" sz="1800" kern="1200" dirty="0" smtClean="0"/>
            <a:t>FLORIAN, 2014</a:t>
          </a:r>
          <a:r>
            <a:rPr lang="en-US" sz="1400" kern="1200" dirty="0" smtClean="0"/>
            <a:t>	</a:t>
          </a:r>
          <a:endParaRPr lang="en-US" sz="1400" kern="1200" dirty="0"/>
        </a:p>
      </dsp:txBody>
      <dsp:txXfrm>
        <a:off x="2221074" y="1316393"/>
        <a:ext cx="1625176" cy="1354314"/>
      </dsp:txXfrm>
    </dsp:sp>
    <dsp:sp modelId="{F70B3E86-F8E6-4FC4-BD22-2F163E483249}">
      <dsp:nvSpPr>
        <dsp:cNvPr id="0" name=""/>
        <dsp:cNvSpPr/>
      </dsp:nvSpPr>
      <dsp:spPr>
        <a:xfrm>
          <a:off x="1600090" y="70424"/>
          <a:ext cx="5113889" cy="5113889"/>
        </a:xfrm>
        <a:prstGeom prst="circularArrow">
          <a:avLst>
            <a:gd name="adj1" fmla="val 5085"/>
            <a:gd name="adj2" fmla="val 327528"/>
            <a:gd name="adj3" fmla="val 1472472"/>
            <a:gd name="adj4" fmla="val 16199432"/>
            <a:gd name="adj5" fmla="val 5932"/>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A749CED-D8BE-483F-B56C-45CFBB8B9A60}">
      <dsp:nvSpPr>
        <dsp:cNvPr id="0" name=""/>
        <dsp:cNvSpPr/>
      </dsp:nvSpPr>
      <dsp:spPr>
        <a:xfrm>
          <a:off x="1505996" y="232654"/>
          <a:ext cx="5113889" cy="5113889"/>
        </a:xfrm>
        <a:prstGeom prst="circularArrow">
          <a:avLst>
            <a:gd name="adj1" fmla="val 5085"/>
            <a:gd name="adj2" fmla="val 327528"/>
            <a:gd name="adj3" fmla="val 8671970"/>
            <a:gd name="adj4" fmla="val 1800502"/>
            <a:gd name="adj5" fmla="val 5932"/>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35FD9BA-2B46-4CD7-BD74-B61F9ACFF932}">
      <dsp:nvSpPr>
        <dsp:cNvPr id="0" name=""/>
        <dsp:cNvSpPr/>
      </dsp:nvSpPr>
      <dsp:spPr>
        <a:xfrm>
          <a:off x="1411902" y="70424"/>
          <a:ext cx="5113889" cy="5113889"/>
        </a:xfrm>
        <a:prstGeom prst="circularArrow">
          <a:avLst>
            <a:gd name="adj1" fmla="val 5085"/>
            <a:gd name="adj2" fmla="val 327528"/>
            <a:gd name="adj3" fmla="val 15873039"/>
            <a:gd name="adj4" fmla="val 9000000"/>
            <a:gd name="adj5" fmla="val 5932"/>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B93622-25A0-497D-888E-9605F2CCB454}">
      <dsp:nvSpPr>
        <dsp:cNvPr id="0" name=""/>
        <dsp:cNvSpPr/>
      </dsp:nvSpPr>
      <dsp:spPr>
        <a:xfrm rot="2561600">
          <a:off x="2572841" y="3799130"/>
          <a:ext cx="822601" cy="57656"/>
        </a:xfrm>
        <a:custGeom>
          <a:avLst/>
          <a:gdLst/>
          <a:ahLst/>
          <a:cxnLst/>
          <a:rect l="0" t="0" r="0" b="0"/>
          <a:pathLst>
            <a:path>
              <a:moveTo>
                <a:pt x="0" y="28828"/>
              </a:moveTo>
              <a:lnTo>
                <a:pt x="822601" y="2882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F38C664-AA2A-498A-B40F-80C4B03D08F8}">
      <dsp:nvSpPr>
        <dsp:cNvPr id="0" name=""/>
        <dsp:cNvSpPr/>
      </dsp:nvSpPr>
      <dsp:spPr>
        <a:xfrm>
          <a:off x="2681838" y="2679799"/>
          <a:ext cx="914201" cy="57656"/>
        </a:xfrm>
        <a:custGeom>
          <a:avLst/>
          <a:gdLst/>
          <a:ahLst/>
          <a:cxnLst/>
          <a:rect l="0" t="0" r="0" b="0"/>
          <a:pathLst>
            <a:path>
              <a:moveTo>
                <a:pt x="0" y="28828"/>
              </a:moveTo>
              <a:lnTo>
                <a:pt x="914201" y="2882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A5B841-E36F-4787-97D3-5DBFAD4809F0}">
      <dsp:nvSpPr>
        <dsp:cNvPr id="0" name=""/>
        <dsp:cNvSpPr/>
      </dsp:nvSpPr>
      <dsp:spPr>
        <a:xfrm rot="19038400">
          <a:off x="2572841" y="1560468"/>
          <a:ext cx="822601" cy="57656"/>
        </a:xfrm>
        <a:custGeom>
          <a:avLst/>
          <a:gdLst/>
          <a:ahLst/>
          <a:cxnLst/>
          <a:rect l="0" t="0" r="0" b="0"/>
          <a:pathLst>
            <a:path>
              <a:moveTo>
                <a:pt x="0" y="28828"/>
              </a:moveTo>
              <a:lnTo>
                <a:pt x="822601" y="2882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D83E928-FDCD-4FDA-8E83-4C6D63E55DF2}">
      <dsp:nvSpPr>
        <dsp:cNvPr id="0" name=""/>
        <dsp:cNvSpPr/>
      </dsp:nvSpPr>
      <dsp:spPr>
        <a:xfrm>
          <a:off x="469440" y="1407217"/>
          <a:ext cx="2602821" cy="2602821"/>
        </a:xfrm>
        <a:prstGeom prst="ellipse">
          <a:avLst/>
        </a:prstGeom>
        <a:blipFill rotWithShape="1">
          <a:blip xmlns:r="http://schemas.openxmlformats.org/officeDocument/2006/relationships" r:embed="rId1"/>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A40517-87DC-4A90-93BC-23154EC19511}">
      <dsp:nvSpPr>
        <dsp:cNvPr id="0" name=""/>
        <dsp:cNvSpPr/>
      </dsp:nvSpPr>
      <dsp:spPr>
        <a:xfrm>
          <a:off x="3079516" y="86"/>
          <a:ext cx="1561693" cy="1561693"/>
        </a:xfrm>
        <a:prstGeom prst="ellipse">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b="1" kern="1200" dirty="0" err="1" smtClean="0"/>
            <a:t>Teacher</a:t>
          </a:r>
          <a:r>
            <a:rPr lang="es-MX" sz="1600" b="1" kern="1200" dirty="0" smtClean="0"/>
            <a:t> </a:t>
          </a:r>
          <a:r>
            <a:rPr lang="es-MX" sz="1600" b="1" kern="1200" dirty="0" err="1" smtClean="0"/>
            <a:t>Observation</a:t>
          </a:r>
          <a:r>
            <a:rPr lang="es-MX" sz="1600" b="1" kern="1200" dirty="0" smtClean="0"/>
            <a:t> </a:t>
          </a:r>
          <a:endParaRPr lang="en-US" sz="1600" b="1" kern="1200" dirty="0"/>
        </a:p>
      </dsp:txBody>
      <dsp:txXfrm>
        <a:off x="3308221" y="228791"/>
        <a:ext cx="1104283" cy="1104283"/>
      </dsp:txXfrm>
    </dsp:sp>
    <dsp:sp modelId="{D085FF1B-9D5F-469B-882B-CF16ACB0993D}">
      <dsp:nvSpPr>
        <dsp:cNvPr id="0" name=""/>
        <dsp:cNvSpPr/>
      </dsp:nvSpPr>
      <dsp:spPr>
        <a:xfrm>
          <a:off x="4797378" y="86"/>
          <a:ext cx="2342539" cy="15616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err="1" smtClean="0"/>
            <a:t>Method</a:t>
          </a:r>
          <a:r>
            <a:rPr lang="es-MX" sz="2000" kern="1200" dirty="0" smtClean="0"/>
            <a:t> of </a:t>
          </a:r>
          <a:r>
            <a:rPr lang="es-MX" sz="2000" kern="1200" dirty="0" err="1" smtClean="0"/>
            <a:t>monitoring</a:t>
          </a:r>
          <a:r>
            <a:rPr lang="es-MX" sz="2000" kern="1200" dirty="0" smtClean="0"/>
            <a:t> </a:t>
          </a:r>
          <a:endParaRPr lang="en-US" sz="2000" kern="1200" dirty="0"/>
        </a:p>
      </dsp:txBody>
      <dsp:txXfrm>
        <a:off x="4797378" y="86"/>
        <a:ext cx="2342539" cy="1561693"/>
      </dsp:txXfrm>
    </dsp:sp>
    <dsp:sp modelId="{A696A5BA-C174-423C-B33B-AB9558F6AF4D}">
      <dsp:nvSpPr>
        <dsp:cNvPr id="0" name=""/>
        <dsp:cNvSpPr/>
      </dsp:nvSpPr>
      <dsp:spPr>
        <a:xfrm>
          <a:off x="3596040" y="1927781"/>
          <a:ext cx="1561693" cy="1561693"/>
        </a:xfrm>
        <a:prstGeom prst="ellipse">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b="1" kern="1200" dirty="0" err="1" smtClean="0"/>
            <a:t>Discussion</a:t>
          </a:r>
          <a:r>
            <a:rPr lang="es-MX" sz="1900" kern="1200" dirty="0" smtClean="0"/>
            <a:t> </a:t>
          </a:r>
          <a:endParaRPr lang="en-US" sz="1900" kern="1200" dirty="0"/>
        </a:p>
      </dsp:txBody>
      <dsp:txXfrm>
        <a:off x="3824745" y="2156486"/>
        <a:ext cx="1104283" cy="1104283"/>
      </dsp:txXfrm>
    </dsp:sp>
    <dsp:sp modelId="{49B90F6B-8C95-46DF-A7C1-0821CC179E1E}">
      <dsp:nvSpPr>
        <dsp:cNvPr id="0" name=""/>
        <dsp:cNvSpPr/>
      </dsp:nvSpPr>
      <dsp:spPr>
        <a:xfrm>
          <a:off x="5313903" y="1927781"/>
          <a:ext cx="2342539" cy="15616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err="1" smtClean="0"/>
            <a:t>Method</a:t>
          </a:r>
          <a:r>
            <a:rPr lang="es-MX" sz="2000" kern="1200" dirty="0" smtClean="0"/>
            <a:t> </a:t>
          </a:r>
          <a:r>
            <a:rPr lang="es-MX" sz="2000" kern="1200" dirty="0" err="1" smtClean="0"/>
            <a:t>to</a:t>
          </a:r>
          <a:r>
            <a:rPr lang="es-MX" sz="2000" kern="1200" dirty="0" smtClean="0"/>
            <a:t> </a:t>
          </a:r>
          <a:r>
            <a:rPr lang="es-MX" sz="2000" kern="1200" dirty="0" err="1" smtClean="0"/>
            <a:t>understand</a:t>
          </a:r>
          <a:r>
            <a:rPr lang="es-MX" sz="2000" kern="1200" dirty="0" smtClean="0"/>
            <a:t> and </a:t>
          </a:r>
          <a:r>
            <a:rPr lang="es-MX" sz="2000" kern="1200" dirty="0" err="1" smtClean="0"/>
            <a:t>evaluate</a:t>
          </a:r>
          <a:r>
            <a:rPr lang="es-MX" sz="2000" kern="1200" dirty="0" smtClean="0"/>
            <a:t> </a:t>
          </a:r>
          <a:r>
            <a:rPr lang="es-MX" sz="2000" kern="1200" dirty="0" err="1" smtClean="0"/>
            <a:t>the</a:t>
          </a:r>
          <a:r>
            <a:rPr lang="es-MX" sz="2000" kern="1200" dirty="0" smtClean="0"/>
            <a:t> </a:t>
          </a:r>
          <a:r>
            <a:rPr lang="es-MX" sz="2000" kern="1200" dirty="0" err="1" smtClean="0"/>
            <a:t>effects</a:t>
          </a:r>
          <a:r>
            <a:rPr lang="es-MX" sz="2000" kern="1200" dirty="0" smtClean="0"/>
            <a:t> of </a:t>
          </a:r>
          <a:r>
            <a:rPr lang="es-MX" sz="2000" kern="1200" dirty="0" err="1" smtClean="0"/>
            <a:t>what</a:t>
          </a:r>
          <a:r>
            <a:rPr lang="es-MX" sz="2000" kern="1200" dirty="0" smtClean="0"/>
            <a:t> </a:t>
          </a:r>
          <a:r>
            <a:rPr lang="es-MX" sz="2000" kern="1200" dirty="0" err="1" smtClean="0"/>
            <a:t>goes</a:t>
          </a:r>
          <a:r>
            <a:rPr lang="es-MX" sz="2000" kern="1200" dirty="0" smtClean="0"/>
            <a:t> </a:t>
          </a:r>
          <a:r>
            <a:rPr lang="es-MX" sz="2000" kern="1200" dirty="0" err="1" smtClean="0"/>
            <a:t>on</a:t>
          </a:r>
          <a:r>
            <a:rPr lang="es-MX" sz="2000" kern="1200" dirty="0" smtClean="0"/>
            <a:t> in </a:t>
          </a:r>
          <a:r>
            <a:rPr lang="es-MX" sz="2000" kern="1200" dirty="0" err="1" smtClean="0"/>
            <a:t>their</a:t>
          </a:r>
          <a:r>
            <a:rPr lang="es-MX" sz="2000" kern="1200" dirty="0" smtClean="0"/>
            <a:t> </a:t>
          </a:r>
          <a:r>
            <a:rPr lang="es-MX" sz="2000" kern="1200" dirty="0" err="1" smtClean="0"/>
            <a:t>classroom</a:t>
          </a:r>
          <a:r>
            <a:rPr lang="es-MX" sz="2000" kern="1200" dirty="0" smtClean="0"/>
            <a:t>. </a:t>
          </a:r>
          <a:endParaRPr lang="en-US" sz="2000" kern="1200" dirty="0"/>
        </a:p>
      </dsp:txBody>
      <dsp:txXfrm>
        <a:off x="5313903" y="1927781"/>
        <a:ext cx="2342539" cy="1561693"/>
      </dsp:txXfrm>
    </dsp:sp>
    <dsp:sp modelId="{27749CA9-AA30-45CB-9C84-0EA6CF3A7DC4}">
      <dsp:nvSpPr>
        <dsp:cNvPr id="0" name=""/>
        <dsp:cNvSpPr/>
      </dsp:nvSpPr>
      <dsp:spPr>
        <a:xfrm>
          <a:off x="3079516" y="3855476"/>
          <a:ext cx="1561693" cy="1561693"/>
        </a:xfrm>
        <a:prstGeom prst="ellipse">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MX" sz="1900" b="1" kern="1200" dirty="0" err="1" smtClean="0"/>
            <a:t>Keep</a:t>
          </a:r>
          <a:r>
            <a:rPr lang="es-MX" sz="1900" b="1" kern="1200" dirty="0" smtClean="0"/>
            <a:t> records </a:t>
          </a:r>
          <a:endParaRPr lang="en-US" sz="1900" b="1" kern="1200" dirty="0"/>
        </a:p>
      </dsp:txBody>
      <dsp:txXfrm>
        <a:off x="3308221" y="4084181"/>
        <a:ext cx="1104283" cy="1104283"/>
      </dsp:txXfrm>
    </dsp:sp>
    <dsp:sp modelId="{B5736232-6080-4E19-9B4A-45D6D19AFFD3}">
      <dsp:nvSpPr>
        <dsp:cNvPr id="0" name=""/>
        <dsp:cNvSpPr/>
      </dsp:nvSpPr>
      <dsp:spPr>
        <a:xfrm>
          <a:off x="4797378" y="3855476"/>
          <a:ext cx="2342539" cy="15616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889000">
            <a:lnSpc>
              <a:spcPct val="90000"/>
            </a:lnSpc>
            <a:spcBef>
              <a:spcPct val="0"/>
            </a:spcBef>
            <a:spcAft>
              <a:spcPct val="15000"/>
            </a:spcAft>
            <a:buChar char="••"/>
          </a:pPr>
          <a:r>
            <a:rPr lang="es-MX" sz="2000" kern="1200" dirty="0" err="1" smtClean="0"/>
            <a:t>Anecdotal</a:t>
          </a:r>
          <a:r>
            <a:rPr lang="es-MX" sz="2000" kern="1200" dirty="0" smtClean="0"/>
            <a:t> </a:t>
          </a:r>
          <a:r>
            <a:rPr lang="es-MX" sz="2000" kern="1200" dirty="0" err="1" smtClean="0"/>
            <a:t>report</a:t>
          </a:r>
          <a:r>
            <a:rPr lang="es-MX" sz="2000" kern="1200" dirty="0" smtClean="0"/>
            <a:t>. </a:t>
          </a:r>
          <a:endParaRPr lang="en-US" sz="2000" kern="1200" dirty="0"/>
        </a:p>
        <a:p>
          <a:pPr marL="228600" lvl="1" indent="-228600" algn="l" defTabSz="889000">
            <a:lnSpc>
              <a:spcPct val="90000"/>
            </a:lnSpc>
            <a:spcBef>
              <a:spcPct val="0"/>
            </a:spcBef>
            <a:spcAft>
              <a:spcPct val="15000"/>
            </a:spcAft>
            <a:buChar char="••"/>
          </a:pPr>
          <a:r>
            <a:rPr lang="es-MX" sz="2000" kern="1200" dirty="0" smtClean="0"/>
            <a:t>Portfolio of </a:t>
          </a:r>
          <a:r>
            <a:rPr lang="es-MX" sz="2000" kern="1200" dirty="0" err="1" smtClean="0"/>
            <a:t>evidences</a:t>
          </a:r>
          <a:r>
            <a:rPr lang="es-MX" sz="2000" kern="1200" dirty="0" smtClean="0"/>
            <a:t>. </a:t>
          </a:r>
          <a:endParaRPr lang="en-US" sz="2000" kern="1200" dirty="0"/>
        </a:p>
      </dsp:txBody>
      <dsp:txXfrm>
        <a:off x="4797378" y="3855476"/>
        <a:ext cx="2342539" cy="156169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4595FC-27AF-4C61-8346-6371DD3DB2B0}">
      <dsp:nvSpPr>
        <dsp:cNvPr id="0" name=""/>
        <dsp:cNvSpPr/>
      </dsp:nvSpPr>
      <dsp:spPr>
        <a:xfrm>
          <a:off x="2857343" y="3064149"/>
          <a:ext cx="194075" cy="194075"/>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030A56-62F4-474C-9A08-AF1A2F93BB4B}">
      <dsp:nvSpPr>
        <dsp:cNvPr id="0" name=""/>
        <dsp:cNvSpPr/>
      </dsp:nvSpPr>
      <dsp:spPr>
        <a:xfrm>
          <a:off x="2687332" y="3336599"/>
          <a:ext cx="194075" cy="194075"/>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930312-ACFB-4A9F-99B7-081AA630BF62}">
      <dsp:nvSpPr>
        <dsp:cNvPr id="0" name=""/>
        <dsp:cNvSpPr/>
      </dsp:nvSpPr>
      <dsp:spPr>
        <a:xfrm>
          <a:off x="2484717" y="3572482"/>
          <a:ext cx="194075" cy="194075"/>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65985D-802D-4F48-8269-7263EB5E6BA1}">
      <dsp:nvSpPr>
        <dsp:cNvPr id="0" name=""/>
        <dsp:cNvSpPr/>
      </dsp:nvSpPr>
      <dsp:spPr>
        <a:xfrm>
          <a:off x="2726924" y="322135"/>
          <a:ext cx="194075" cy="194075"/>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FEFFE1-5D9D-4C74-BD86-14153934F632}">
      <dsp:nvSpPr>
        <dsp:cNvPr id="0" name=""/>
        <dsp:cNvSpPr/>
      </dsp:nvSpPr>
      <dsp:spPr>
        <a:xfrm>
          <a:off x="2986209" y="167627"/>
          <a:ext cx="194075" cy="194075"/>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A172F5-4D14-4F8C-A578-2D69B447CC72}">
      <dsp:nvSpPr>
        <dsp:cNvPr id="0" name=""/>
        <dsp:cNvSpPr/>
      </dsp:nvSpPr>
      <dsp:spPr>
        <a:xfrm>
          <a:off x="3244718" y="13118"/>
          <a:ext cx="194075" cy="194075"/>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404341-724E-4208-B1C5-9D05DED00648}">
      <dsp:nvSpPr>
        <dsp:cNvPr id="0" name=""/>
        <dsp:cNvSpPr/>
      </dsp:nvSpPr>
      <dsp:spPr>
        <a:xfrm>
          <a:off x="3503227" y="167627"/>
          <a:ext cx="194075" cy="194075"/>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8AF522D-B7DE-4C22-8EF2-8A1519039E18}">
      <dsp:nvSpPr>
        <dsp:cNvPr id="0" name=""/>
        <dsp:cNvSpPr/>
      </dsp:nvSpPr>
      <dsp:spPr>
        <a:xfrm>
          <a:off x="3762512" y="322135"/>
          <a:ext cx="194075" cy="194075"/>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E410987-860B-419C-937B-3BDE944F7C07}">
      <dsp:nvSpPr>
        <dsp:cNvPr id="0" name=""/>
        <dsp:cNvSpPr/>
      </dsp:nvSpPr>
      <dsp:spPr>
        <a:xfrm>
          <a:off x="3244718" y="339131"/>
          <a:ext cx="194075" cy="194075"/>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9B36BA-D3B9-41A9-82BF-A45DE0D98D3D}">
      <dsp:nvSpPr>
        <dsp:cNvPr id="0" name=""/>
        <dsp:cNvSpPr/>
      </dsp:nvSpPr>
      <dsp:spPr>
        <a:xfrm>
          <a:off x="3244718" y="665144"/>
          <a:ext cx="194075" cy="194075"/>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BDFA70-792E-4F48-91E2-9A4C1E15F55F}">
      <dsp:nvSpPr>
        <dsp:cNvPr id="0" name=""/>
        <dsp:cNvSpPr/>
      </dsp:nvSpPr>
      <dsp:spPr>
        <a:xfrm>
          <a:off x="1665718" y="4281374"/>
          <a:ext cx="4185825" cy="1122762"/>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6000" tIns="91440" rIns="91440" bIns="91440" numCol="1" spcCol="1270" anchor="ctr" anchorCtr="0">
          <a:noAutofit/>
        </a:bodyPr>
        <a:lstStyle/>
        <a:p>
          <a:pPr lvl="0" algn="l" defTabSz="1066800">
            <a:lnSpc>
              <a:spcPct val="90000"/>
            </a:lnSpc>
            <a:spcBef>
              <a:spcPct val="0"/>
            </a:spcBef>
            <a:spcAft>
              <a:spcPct val="35000"/>
            </a:spcAft>
          </a:pPr>
          <a:r>
            <a:rPr lang="en-US" sz="2400" b="1" kern="1200" dirty="0" smtClean="0">
              <a:solidFill>
                <a:schemeClr val="tx1"/>
              </a:solidFill>
            </a:rPr>
            <a:t>Norm/referenced</a:t>
          </a:r>
        </a:p>
        <a:p>
          <a:pPr lvl="0" algn="l" defTabSz="1066800">
            <a:lnSpc>
              <a:spcPct val="90000"/>
            </a:lnSpc>
            <a:spcBef>
              <a:spcPct val="0"/>
            </a:spcBef>
            <a:spcAft>
              <a:spcPct val="35000"/>
            </a:spcAft>
          </a:pPr>
          <a:r>
            <a:rPr lang="en-US" sz="2400" b="1" kern="1200" dirty="0" smtClean="0">
              <a:solidFill>
                <a:schemeClr val="tx1"/>
              </a:solidFill>
            </a:rPr>
            <a:t>tests</a:t>
          </a:r>
          <a:endParaRPr lang="en-US" sz="2400" b="1" kern="1200" dirty="0">
            <a:solidFill>
              <a:schemeClr val="tx1"/>
            </a:solidFill>
          </a:endParaRPr>
        </a:p>
      </dsp:txBody>
      <dsp:txXfrm>
        <a:off x="1720527" y="4336183"/>
        <a:ext cx="4076207" cy="1013144"/>
      </dsp:txXfrm>
    </dsp:sp>
    <dsp:sp modelId="{84A25EE5-2F28-4D6A-92B9-C260F4E00A84}">
      <dsp:nvSpPr>
        <dsp:cNvPr id="0" name=""/>
        <dsp:cNvSpPr/>
      </dsp:nvSpPr>
      <dsp:spPr>
        <a:xfrm>
          <a:off x="505145" y="3181273"/>
          <a:ext cx="1940757" cy="1940628"/>
        </a:xfrm>
        <a:prstGeom prst="ellipse">
          <a:avLst/>
        </a:prstGeom>
        <a:solidFill>
          <a:schemeClr val="accent1">
            <a:tint val="5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sp>
    <dsp:sp modelId="{99621C5F-D22D-4F4A-8AC9-1D33CB5A2E87}">
      <dsp:nvSpPr>
        <dsp:cNvPr id="0" name=""/>
        <dsp:cNvSpPr/>
      </dsp:nvSpPr>
      <dsp:spPr>
        <a:xfrm>
          <a:off x="3434912" y="2085291"/>
          <a:ext cx="4185825" cy="1122762"/>
        </a:xfrm>
        <a:prstGeom prst="round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6000" tIns="91440" rIns="91440" bIns="91440" numCol="1" spcCol="1270" anchor="ctr" anchorCtr="0">
          <a:noAutofit/>
        </a:bodyPr>
        <a:lstStyle/>
        <a:p>
          <a:pPr lvl="0" algn="l" defTabSz="1066800">
            <a:lnSpc>
              <a:spcPct val="90000"/>
            </a:lnSpc>
            <a:spcBef>
              <a:spcPct val="0"/>
            </a:spcBef>
            <a:spcAft>
              <a:spcPct val="35000"/>
            </a:spcAft>
          </a:pPr>
          <a:r>
            <a:rPr lang="en-US" sz="2400" b="1" kern="1200" dirty="0" smtClean="0">
              <a:solidFill>
                <a:schemeClr val="bg1"/>
              </a:solidFill>
            </a:rPr>
            <a:t>Criterion/referenced tests </a:t>
          </a:r>
          <a:endParaRPr lang="en-US" sz="2400" b="1" kern="1200" dirty="0">
            <a:solidFill>
              <a:schemeClr val="bg1"/>
            </a:solidFill>
          </a:endParaRPr>
        </a:p>
      </dsp:txBody>
      <dsp:txXfrm>
        <a:off x="3489721" y="2140100"/>
        <a:ext cx="4076207" cy="1013144"/>
      </dsp:txXfrm>
    </dsp:sp>
    <dsp:sp modelId="{11560051-5E45-4CFA-AED2-AE3EFCBFF8C5}">
      <dsp:nvSpPr>
        <dsp:cNvPr id="0" name=""/>
        <dsp:cNvSpPr/>
      </dsp:nvSpPr>
      <dsp:spPr>
        <a:xfrm>
          <a:off x="2274339" y="985190"/>
          <a:ext cx="1940757" cy="1940628"/>
        </a:xfrm>
        <a:prstGeom prst="ellipse">
          <a:avLst/>
        </a:prstGeom>
        <a:solidFill>
          <a:schemeClr val="accent1">
            <a:tint val="50000"/>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35D612-010C-46B6-9869-4DC030E8C7E9}">
      <dsp:nvSpPr>
        <dsp:cNvPr id="0" name=""/>
        <dsp:cNvSpPr/>
      </dsp:nvSpPr>
      <dsp:spPr>
        <a:xfrm>
          <a:off x="52" y="779277"/>
          <a:ext cx="5047240" cy="1704610"/>
        </a:xfrm>
        <a:prstGeom prst="rect">
          <a:avLst/>
        </a:prstGeom>
        <a:solidFill>
          <a:srgbClr val="FFC00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592" tIns="166624" rIns="291592" bIns="166624" numCol="1" spcCol="1270" anchor="ctr" anchorCtr="0">
          <a:noAutofit/>
        </a:bodyPr>
        <a:lstStyle/>
        <a:p>
          <a:pPr lvl="0" algn="ctr" defTabSz="1822450">
            <a:lnSpc>
              <a:spcPct val="90000"/>
            </a:lnSpc>
            <a:spcBef>
              <a:spcPct val="0"/>
            </a:spcBef>
            <a:spcAft>
              <a:spcPct val="35000"/>
            </a:spcAft>
          </a:pPr>
          <a:r>
            <a:rPr lang="en-US" sz="4100" kern="1200" dirty="0" smtClean="0"/>
            <a:t>Norm/referenced</a:t>
          </a:r>
        </a:p>
        <a:p>
          <a:pPr lvl="0" algn="ctr" defTabSz="1822450">
            <a:lnSpc>
              <a:spcPct val="90000"/>
            </a:lnSpc>
            <a:spcBef>
              <a:spcPct val="0"/>
            </a:spcBef>
            <a:spcAft>
              <a:spcPct val="35000"/>
            </a:spcAft>
          </a:pPr>
          <a:r>
            <a:rPr lang="en-US" sz="4100" kern="1200" dirty="0" smtClean="0"/>
            <a:t>tests</a:t>
          </a:r>
          <a:endParaRPr lang="en-US" sz="4100" kern="1200" dirty="0"/>
        </a:p>
      </dsp:txBody>
      <dsp:txXfrm>
        <a:off x="52" y="779277"/>
        <a:ext cx="5047240" cy="1704610"/>
      </dsp:txXfrm>
    </dsp:sp>
    <dsp:sp modelId="{3DE299C2-A29C-4529-9773-BEF9DE9777C2}">
      <dsp:nvSpPr>
        <dsp:cNvPr id="0" name=""/>
        <dsp:cNvSpPr/>
      </dsp:nvSpPr>
      <dsp:spPr>
        <a:xfrm>
          <a:off x="52" y="2483887"/>
          <a:ext cx="5047240" cy="208208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b="1" kern="1200" dirty="0" smtClean="0">
              <a:effectLst/>
            </a:rPr>
            <a:t>To compare a student´s score to others in the same age or grade</a:t>
          </a:r>
          <a:endParaRPr lang="en-US" sz="2400" b="1" kern="1200" dirty="0"/>
        </a:p>
        <a:p>
          <a:pPr marL="228600" lvl="1" indent="-228600" algn="l" defTabSz="1066800">
            <a:lnSpc>
              <a:spcPct val="90000"/>
            </a:lnSpc>
            <a:spcBef>
              <a:spcPct val="0"/>
            </a:spcBef>
            <a:spcAft>
              <a:spcPct val="15000"/>
            </a:spcAft>
            <a:buChar char="••"/>
          </a:pPr>
          <a:r>
            <a:rPr lang="en-US" sz="2400" kern="1200" dirty="0" smtClean="0"/>
            <a:t>But tell you little or nothing about the precise skills or subject matters any student has mastered. </a:t>
          </a:r>
          <a:endParaRPr lang="en-US" sz="2400" kern="1200" dirty="0"/>
        </a:p>
      </dsp:txBody>
      <dsp:txXfrm>
        <a:off x="52" y="2483887"/>
        <a:ext cx="5047240" cy="2082082"/>
      </dsp:txXfrm>
    </dsp:sp>
    <dsp:sp modelId="{2AEEB0D0-5BB3-4B05-B82A-6211C85657CD}">
      <dsp:nvSpPr>
        <dsp:cNvPr id="0" name=""/>
        <dsp:cNvSpPr/>
      </dsp:nvSpPr>
      <dsp:spPr>
        <a:xfrm>
          <a:off x="5753906" y="779277"/>
          <a:ext cx="5047240" cy="1704610"/>
        </a:xfrm>
        <a:prstGeom prst="rect">
          <a:avLst/>
        </a:prstGeom>
        <a:solidFill>
          <a:srgbClr val="00B0F0"/>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592" tIns="166624" rIns="291592" bIns="166624" numCol="1" spcCol="1270" anchor="ctr" anchorCtr="0">
          <a:noAutofit/>
        </a:bodyPr>
        <a:lstStyle/>
        <a:p>
          <a:pPr lvl="0" algn="ctr" defTabSz="1822450">
            <a:lnSpc>
              <a:spcPct val="90000"/>
            </a:lnSpc>
            <a:spcBef>
              <a:spcPct val="0"/>
            </a:spcBef>
            <a:spcAft>
              <a:spcPct val="35000"/>
            </a:spcAft>
          </a:pPr>
          <a:r>
            <a:rPr lang="en-US" sz="4100" kern="1200" dirty="0" smtClean="0"/>
            <a:t>Criterion/referenced tests </a:t>
          </a:r>
          <a:endParaRPr lang="en-US" sz="4100" kern="1200" dirty="0"/>
        </a:p>
      </dsp:txBody>
      <dsp:txXfrm>
        <a:off x="5753906" y="779277"/>
        <a:ext cx="5047240" cy="1704610"/>
      </dsp:txXfrm>
    </dsp:sp>
    <dsp:sp modelId="{7DD7FFED-D72F-4AA4-BDE9-5410094CD047}">
      <dsp:nvSpPr>
        <dsp:cNvPr id="0" name=""/>
        <dsp:cNvSpPr/>
      </dsp:nvSpPr>
      <dsp:spPr>
        <a:xfrm>
          <a:off x="5753906" y="2483887"/>
          <a:ext cx="5047240" cy="208208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s-MX" sz="2400" b="1" kern="1200" dirty="0" err="1" smtClean="0"/>
            <a:t>To</a:t>
          </a:r>
          <a:r>
            <a:rPr lang="es-MX" sz="2400" b="1" kern="1200" dirty="0" smtClean="0"/>
            <a:t> compare a </a:t>
          </a:r>
          <a:r>
            <a:rPr lang="en-US" sz="2400" b="1" kern="1200" dirty="0" smtClean="0">
              <a:effectLst/>
            </a:rPr>
            <a:t> student’s score to a predetermined standard.</a:t>
          </a:r>
          <a:endParaRPr lang="en-US" sz="2400" b="1" kern="1200" dirty="0"/>
        </a:p>
        <a:p>
          <a:pPr marL="228600" lvl="1" indent="-228600" algn="l" defTabSz="1066800">
            <a:lnSpc>
              <a:spcPct val="90000"/>
            </a:lnSpc>
            <a:spcBef>
              <a:spcPct val="0"/>
            </a:spcBef>
            <a:spcAft>
              <a:spcPct val="15000"/>
            </a:spcAft>
            <a:buChar char="••"/>
          </a:pPr>
          <a:r>
            <a:rPr lang="es-MX" sz="2400" kern="1200" dirty="0" err="1" smtClean="0"/>
            <a:t>Attempts</a:t>
          </a:r>
          <a:r>
            <a:rPr lang="es-MX" sz="2400" kern="1200" dirty="0" smtClean="0"/>
            <a:t> </a:t>
          </a:r>
          <a:r>
            <a:rPr lang="es-MX" sz="2400" kern="1200" dirty="0" err="1" smtClean="0"/>
            <a:t>to</a:t>
          </a:r>
          <a:r>
            <a:rPr lang="es-MX" sz="2400" kern="1200" dirty="0" smtClean="0"/>
            <a:t> test </a:t>
          </a:r>
          <a:r>
            <a:rPr lang="es-MX" sz="2400" kern="1200" dirty="0" err="1" smtClean="0"/>
            <a:t>what</a:t>
          </a:r>
          <a:r>
            <a:rPr lang="es-MX" sz="2400" kern="1200" dirty="0" smtClean="0"/>
            <a:t> has </a:t>
          </a:r>
          <a:r>
            <a:rPr lang="es-MX" sz="2400" kern="1200" dirty="0" err="1" smtClean="0"/>
            <a:t>been</a:t>
          </a:r>
          <a:r>
            <a:rPr lang="es-MX" sz="2400" kern="1200" dirty="0" smtClean="0"/>
            <a:t> </a:t>
          </a:r>
          <a:r>
            <a:rPr lang="es-MX" sz="2400" kern="1200" dirty="0" err="1" smtClean="0"/>
            <a:t>taught</a:t>
          </a:r>
          <a:r>
            <a:rPr lang="es-MX" sz="2400" kern="1200" dirty="0" smtClean="0"/>
            <a:t> and </a:t>
          </a:r>
          <a:r>
            <a:rPr lang="es-MX" sz="2400" kern="1200" dirty="0" err="1" smtClean="0"/>
            <a:t>therefore</a:t>
          </a:r>
          <a:r>
            <a:rPr lang="es-MX" sz="2400" kern="1200" dirty="0" smtClean="0"/>
            <a:t> relates </a:t>
          </a:r>
          <a:r>
            <a:rPr lang="es-MX" sz="2400" kern="1200" dirty="0" err="1" smtClean="0"/>
            <a:t>directly</a:t>
          </a:r>
          <a:r>
            <a:rPr lang="es-MX" sz="2400" kern="1200" dirty="0" smtClean="0"/>
            <a:t> </a:t>
          </a:r>
          <a:r>
            <a:rPr lang="es-MX" sz="2400" kern="1200" dirty="0" err="1" smtClean="0"/>
            <a:t>to</a:t>
          </a:r>
          <a:r>
            <a:rPr lang="es-MX" sz="2400" kern="1200" dirty="0" smtClean="0"/>
            <a:t> </a:t>
          </a:r>
          <a:r>
            <a:rPr lang="es-MX" sz="2400" kern="1200" dirty="0" err="1" smtClean="0"/>
            <a:t>the</a:t>
          </a:r>
          <a:r>
            <a:rPr lang="es-MX" sz="2400" kern="1200" dirty="0" smtClean="0"/>
            <a:t> </a:t>
          </a:r>
          <a:r>
            <a:rPr lang="es-MX" sz="2400" kern="1200" dirty="0" err="1" smtClean="0"/>
            <a:t>curriculum</a:t>
          </a:r>
          <a:r>
            <a:rPr lang="es-MX" sz="2400" kern="1200" dirty="0" smtClean="0"/>
            <a:t> </a:t>
          </a:r>
          <a:endParaRPr lang="en-US" sz="2400" kern="1200" dirty="0"/>
        </a:p>
      </dsp:txBody>
      <dsp:txXfrm>
        <a:off x="5753906" y="2483887"/>
        <a:ext cx="5047240" cy="20820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B72B6A-FDDF-4777-A052-7495D590FC10}">
      <dsp:nvSpPr>
        <dsp:cNvPr id="0" name=""/>
        <dsp:cNvSpPr/>
      </dsp:nvSpPr>
      <dsp:spPr>
        <a:xfrm>
          <a:off x="1373805" y="-32030"/>
          <a:ext cx="5378271" cy="5378271"/>
        </a:xfrm>
        <a:prstGeom prst="circularArrow">
          <a:avLst>
            <a:gd name="adj1" fmla="val 5544"/>
            <a:gd name="adj2" fmla="val 330680"/>
            <a:gd name="adj3" fmla="val 13767645"/>
            <a:gd name="adj4" fmla="val 17391005"/>
            <a:gd name="adj5" fmla="val 5757"/>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DD4232-FCF9-4B86-873E-993628EF5898}">
      <dsp:nvSpPr>
        <dsp:cNvPr id="0" name=""/>
        <dsp:cNvSpPr/>
      </dsp:nvSpPr>
      <dsp:spPr>
        <a:xfrm>
          <a:off x="2799223" y="2273"/>
          <a:ext cx="2527435" cy="1263717"/>
        </a:xfrm>
        <a:prstGeom prst="roundRect">
          <a:avLst/>
        </a:prstGeom>
        <a:solidFill>
          <a:srgbClr val="FF6699"/>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effectLst/>
            </a:rPr>
            <a:t>Individual-referenced</a:t>
          </a:r>
          <a:endParaRPr lang="en-US" sz="3200" kern="1200" dirty="0"/>
        </a:p>
      </dsp:txBody>
      <dsp:txXfrm>
        <a:off x="2860913" y="63963"/>
        <a:ext cx="2404055" cy="1140337"/>
      </dsp:txXfrm>
    </dsp:sp>
    <dsp:sp modelId="{71397F68-B0D3-400C-9B4F-72C9B848CBE3}">
      <dsp:nvSpPr>
        <dsp:cNvPr id="0" name=""/>
        <dsp:cNvSpPr/>
      </dsp:nvSpPr>
      <dsp:spPr>
        <a:xfrm>
          <a:off x="4980477" y="1587047"/>
          <a:ext cx="2527435" cy="1263717"/>
        </a:xfrm>
        <a:prstGeom prst="roundRect">
          <a:avLst/>
        </a:prstGeom>
        <a:solidFill>
          <a:srgbClr val="FFFF66"/>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effectLst/>
            </a:rPr>
            <a:t>Curriculum based</a:t>
          </a:r>
          <a:endParaRPr lang="en-US" sz="3200" kern="1200" dirty="0"/>
        </a:p>
      </dsp:txBody>
      <dsp:txXfrm>
        <a:off x="5042167" y="1648737"/>
        <a:ext cx="2404055" cy="1140337"/>
      </dsp:txXfrm>
    </dsp:sp>
    <dsp:sp modelId="{4B994F78-30C5-4FEC-B498-B354ADC1520E}">
      <dsp:nvSpPr>
        <dsp:cNvPr id="0" name=""/>
        <dsp:cNvSpPr/>
      </dsp:nvSpPr>
      <dsp:spPr>
        <a:xfrm>
          <a:off x="4147312" y="4151264"/>
          <a:ext cx="2527435" cy="1263717"/>
        </a:xfrm>
        <a:prstGeom prst="roundRect">
          <a:avLst/>
        </a:prstGeom>
        <a:solidFill>
          <a:schemeClr val="accent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0" kern="1200" dirty="0" smtClean="0">
              <a:effectLst/>
            </a:rPr>
            <a:t>Performance based</a:t>
          </a:r>
          <a:endParaRPr lang="en-US" sz="3200" b="0" kern="1200" dirty="0"/>
        </a:p>
      </dsp:txBody>
      <dsp:txXfrm>
        <a:off x="4209002" y="4212954"/>
        <a:ext cx="2404055" cy="1140337"/>
      </dsp:txXfrm>
    </dsp:sp>
    <dsp:sp modelId="{E41ADF2E-E304-4FA2-9F59-6120006D2B4E}">
      <dsp:nvSpPr>
        <dsp:cNvPr id="0" name=""/>
        <dsp:cNvSpPr/>
      </dsp:nvSpPr>
      <dsp:spPr>
        <a:xfrm>
          <a:off x="1451134" y="4151264"/>
          <a:ext cx="2527435" cy="1263717"/>
        </a:xfrm>
        <a:prstGeom prst="roundRect">
          <a:avLst/>
        </a:prstGeom>
        <a:solidFill>
          <a:srgbClr val="0070C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solidFill>
                <a:schemeClr val="bg1"/>
              </a:solidFill>
              <a:effectLst/>
            </a:rPr>
            <a:t>Self- assessment </a:t>
          </a:r>
          <a:endParaRPr lang="en-US" sz="3200" kern="1200" dirty="0">
            <a:solidFill>
              <a:schemeClr val="bg1"/>
            </a:solidFill>
          </a:endParaRPr>
        </a:p>
      </dsp:txBody>
      <dsp:txXfrm>
        <a:off x="1512824" y="4212954"/>
        <a:ext cx="2404055" cy="1140337"/>
      </dsp:txXfrm>
    </dsp:sp>
    <dsp:sp modelId="{8DDD0C87-FBB0-4F68-B55B-EB2BA61D1895}">
      <dsp:nvSpPr>
        <dsp:cNvPr id="0" name=""/>
        <dsp:cNvSpPr/>
      </dsp:nvSpPr>
      <dsp:spPr>
        <a:xfrm>
          <a:off x="617970" y="1587047"/>
          <a:ext cx="2527435" cy="1263717"/>
        </a:xfrm>
        <a:prstGeom prst="roundRect">
          <a:avLst/>
        </a:prstGeom>
        <a:solidFill>
          <a:srgbClr val="FFC000"/>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0" kern="1200" dirty="0" smtClean="0">
              <a:effectLst/>
            </a:rPr>
            <a:t>Alternative</a:t>
          </a:r>
          <a:r>
            <a:rPr lang="en-US" sz="3200" kern="1200" dirty="0" smtClean="0">
              <a:effectLst/>
            </a:rPr>
            <a:t> </a:t>
          </a:r>
          <a:endParaRPr lang="en-US" sz="3200" kern="1200" dirty="0"/>
        </a:p>
      </dsp:txBody>
      <dsp:txXfrm>
        <a:off x="679660" y="1648737"/>
        <a:ext cx="2404055" cy="1140337"/>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19.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0.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pPr rtl="0"/>
            <a:endParaRPr lang="es-ES" dirty="0"/>
          </a:p>
        </p:txBody>
      </p:sp>
      <p:sp>
        <p:nvSpPr>
          <p:cNvPr id="3" name="Marcador de fecha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pPr rtl="0"/>
            <a:fld id="{C823BF18-0209-4468-8B80-50771062CD84}" type="datetime1">
              <a:rPr lang="es-ES" smtClean="0"/>
              <a:t>07/01/2019</a:t>
            </a:fld>
            <a:endParaRPr lang="es-ES" dirty="0"/>
          </a:p>
        </p:txBody>
      </p:sp>
      <p:sp>
        <p:nvSpPr>
          <p:cNvPr id="4" name="Marcador de pie de página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número de diapositiva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pPr rtl="0"/>
            <a:fld id="{A98ED8CD-4E4C-49AC-BDC6-2963BA49E54F}" type="slidenum">
              <a:rPr lang="es-ES"/>
              <a:t>‹N°›</a:t>
            </a:fld>
            <a:endParaRPr lang="es-ES" dirty="0"/>
          </a:p>
        </p:txBody>
      </p:sp>
    </p:spTree>
    <p:extLst>
      <p:ext uri="{BB962C8B-B14F-4D97-AF65-F5344CB8AC3E}">
        <p14:creationId xmlns:p14="http://schemas.microsoft.com/office/powerpoint/2010/main" val="3434179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fecha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pPr rtl="0"/>
            <a:fld id="{3B91AF14-1CFC-4955-9C8E-FB628ADB1A7F}" type="datetime1">
              <a:rPr lang="es-ES" noProof="0" smtClean="0"/>
              <a:t>07/01/2019</a:t>
            </a:fld>
            <a:endParaRPr lang="es-ES" noProof="0" dirty="0"/>
          </a:p>
        </p:txBody>
      </p:sp>
      <p:sp>
        <p:nvSpPr>
          <p:cNvPr id="4" name="Marcador de imagen de diapositiva 3"/>
          <p:cNvSpPr>
            <a:spLocks noGrp="1" noRot="1" noChangeAspect="1"/>
          </p:cNvSpPr>
          <p:nvPr>
            <p:ph type="sldImg" idx="2"/>
          </p:nvPr>
        </p:nvSpPr>
        <p:spPr>
          <a:xfrm>
            <a:off x="92075" y="744538"/>
            <a:ext cx="6613525" cy="3722687"/>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nota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número de diapositiva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pPr rtl="0"/>
            <a:fld id="{5FB91549-43BF-425A-AF25-75262019208C}" type="slidenum">
              <a:rPr lang="es-ES" noProof="0"/>
              <a:t>‹N°›</a:t>
            </a:fld>
            <a:endParaRPr lang="es-ES" noProof="0" dirty="0"/>
          </a:p>
        </p:txBody>
      </p:sp>
    </p:spTree>
    <p:extLst>
      <p:ext uri="{BB962C8B-B14F-4D97-AF65-F5344CB8AC3E}">
        <p14:creationId xmlns:p14="http://schemas.microsoft.com/office/powerpoint/2010/main" val="423928641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sz="1600" dirty="0" smtClean="0"/>
              <a:t>I</a:t>
            </a:r>
            <a:r>
              <a:rPr lang="es-ES" sz="1600" baseline="0" dirty="0" smtClean="0"/>
              <a:t> </a:t>
            </a:r>
            <a:r>
              <a:rPr lang="es-ES" sz="1600" baseline="0" dirty="0" err="1" smtClean="0"/>
              <a:t>appreciate</a:t>
            </a:r>
            <a:r>
              <a:rPr lang="es-ES" sz="1600" baseline="0" dirty="0" smtClean="0"/>
              <a:t> </a:t>
            </a:r>
            <a:r>
              <a:rPr lang="es-ES" sz="1600" baseline="0" dirty="0" err="1" smtClean="0"/>
              <a:t>the</a:t>
            </a:r>
            <a:r>
              <a:rPr lang="es-ES" sz="1600" baseline="0" dirty="0" smtClean="0"/>
              <a:t> </a:t>
            </a:r>
            <a:r>
              <a:rPr lang="es-ES" sz="1600" baseline="0" dirty="0" err="1" smtClean="0"/>
              <a:t>opportunity</a:t>
            </a:r>
            <a:r>
              <a:rPr lang="es-ES" sz="1600" baseline="0" dirty="0" smtClean="0"/>
              <a:t> </a:t>
            </a:r>
            <a:r>
              <a:rPr lang="es-ES" sz="1600" baseline="0" dirty="0" err="1" smtClean="0"/>
              <a:t>to</a:t>
            </a:r>
            <a:r>
              <a:rPr lang="es-ES" sz="1600" baseline="0" dirty="0" smtClean="0"/>
              <a:t> </a:t>
            </a:r>
            <a:r>
              <a:rPr lang="es-ES" sz="1600" baseline="0" dirty="0" err="1" smtClean="0"/>
              <a:t>moderate</a:t>
            </a:r>
            <a:r>
              <a:rPr lang="es-ES" sz="1600" baseline="0" dirty="0" smtClean="0"/>
              <a:t> </a:t>
            </a:r>
            <a:r>
              <a:rPr lang="es-ES" sz="1600" baseline="0" dirty="0" err="1" smtClean="0"/>
              <a:t>this</a:t>
            </a:r>
            <a:r>
              <a:rPr lang="es-ES" sz="1600" baseline="0" dirty="0" smtClean="0"/>
              <a:t> panel sesión and </a:t>
            </a:r>
            <a:r>
              <a:rPr lang="es-ES" sz="1600" baseline="0" dirty="0" err="1" smtClean="0"/>
              <a:t>also</a:t>
            </a:r>
            <a:r>
              <a:rPr lang="es-ES" sz="1600" baseline="0" dirty="0" smtClean="0"/>
              <a:t> </a:t>
            </a:r>
            <a:r>
              <a:rPr lang="es-ES" sz="1600" baseline="0" dirty="0" err="1" smtClean="0"/>
              <a:t>to</a:t>
            </a:r>
            <a:r>
              <a:rPr lang="es-ES" sz="1600" baseline="0" dirty="0" smtClean="0"/>
              <a:t> share </a:t>
            </a:r>
            <a:r>
              <a:rPr lang="es-ES" sz="1600" baseline="0" dirty="0" err="1" smtClean="0"/>
              <a:t>some</a:t>
            </a:r>
            <a:r>
              <a:rPr lang="es-ES" sz="1600" baseline="0" dirty="0" smtClean="0"/>
              <a:t> </a:t>
            </a:r>
            <a:r>
              <a:rPr lang="es-ES" sz="1600" baseline="0" dirty="0" err="1" smtClean="0"/>
              <a:t>considerations</a:t>
            </a:r>
            <a:r>
              <a:rPr lang="es-ES" sz="1600" baseline="0" dirty="0" smtClean="0"/>
              <a:t> </a:t>
            </a:r>
            <a:r>
              <a:rPr lang="es-ES" sz="1600" baseline="0" dirty="0" err="1" smtClean="0"/>
              <a:t>for</a:t>
            </a:r>
            <a:r>
              <a:rPr lang="es-ES" sz="1600" baseline="0" dirty="0" smtClean="0"/>
              <a:t> </a:t>
            </a:r>
            <a:r>
              <a:rPr lang="es-ES" sz="1600" baseline="0" dirty="0" err="1" smtClean="0"/>
              <a:t>the</a:t>
            </a:r>
            <a:r>
              <a:rPr lang="es-ES" sz="1600" baseline="0" dirty="0" smtClean="0"/>
              <a:t> </a:t>
            </a:r>
            <a:r>
              <a:rPr lang="es-ES" sz="1600" baseline="0" dirty="0" err="1" smtClean="0"/>
              <a:t>way</a:t>
            </a:r>
            <a:r>
              <a:rPr lang="es-ES" sz="1600" baseline="0" dirty="0" smtClean="0"/>
              <a:t> forward in </a:t>
            </a:r>
            <a:r>
              <a:rPr lang="es-ES" sz="1600" baseline="0" dirty="0" err="1" smtClean="0"/>
              <a:t>term</a:t>
            </a:r>
            <a:r>
              <a:rPr lang="es-ES" sz="1600" baseline="0" dirty="0" smtClean="0"/>
              <a:t> of </a:t>
            </a:r>
            <a:r>
              <a:rPr lang="es-ES" sz="1600" baseline="0" dirty="0" err="1" smtClean="0"/>
              <a:t>the</a:t>
            </a:r>
            <a:r>
              <a:rPr lang="es-ES" sz="1600" baseline="0" dirty="0" smtClean="0"/>
              <a:t> 2030 </a:t>
            </a:r>
            <a:r>
              <a:rPr lang="es-ES" sz="1600" baseline="0" dirty="0" err="1" smtClean="0"/>
              <a:t>educational</a:t>
            </a:r>
            <a:r>
              <a:rPr lang="es-ES" sz="1600" baseline="0" dirty="0" smtClean="0"/>
              <a:t> agenda   </a:t>
            </a:r>
            <a:endParaRPr lang="es-ES" sz="1600" dirty="0"/>
          </a:p>
        </p:txBody>
      </p:sp>
      <p:sp>
        <p:nvSpPr>
          <p:cNvPr id="4" name="Marcador de número de diapositiva 3"/>
          <p:cNvSpPr>
            <a:spLocks noGrp="1"/>
          </p:cNvSpPr>
          <p:nvPr>
            <p:ph type="sldNum" sz="quarter" idx="10"/>
          </p:nvPr>
        </p:nvSpPr>
        <p:spPr/>
        <p:txBody>
          <a:bodyPr rtlCol="0"/>
          <a:lstStyle/>
          <a:p>
            <a:pPr rtl="0"/>
            <a:fld id="{5FB91549-43BF-425A-AF25-75262019208C}" type="slidenum">
              <a:rPr lang="es-ES" smtClean="0"/>
              <a:t>1</a:t>
            </a:fld>
            <a:endParaRPr lang="es-ES" dirty="0"/>
          </a:p>
        </p:txBody>
      </p:sp>
    </p:spTree>
    <p:extLst>
      <p:ext uri="{BB962C8B-B14F-4D97-AF65-F5344CB8AC3E}">
        <p14:creationId xmlns:p14="http://schemas.microsoft.com/office/powerpoint/2010/main" val="353178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pPr rtl="0"/>
            <a:fld id="{5FB91549-43BF-425A-AF25-75262019208C}" type="slidenum">
              <a:rPr lang="es-ES" noProof="0" smtClean="0"/>
              <a:t>6</a:t>
            </a:fld>
            <a:endParaRPr lang="es-ES" noProof="0" dirty="0"/>
          </a:p>
        </p:txBody>
      </p:sp>
    </p:spTree>
    <p:extLst>
      <p:ext uri="{BB962C8B-B14F-4D97-AF65-F5344CB8AC3E}">
        <p14:creationId xmlns:p14="http://schemas.microsoft.com/office/powerpoint/2010/main" val="555603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10"/>
          </p:nvPr>
        </p:nvSpPr>
        <p:spPr/>
        <p:txBody>
          <a:bodyPr/>
          <a:lstStyle/>
          <a:p>
            <a:pPr rtl="0"/>
            <a:fld id="{5FB91549-43BF-425A-AF25-75262019208C}" type="slidenum">
              <a:rPr lang="es-ES" noProof="0" smtClean="0"/>
              <a:t>22</a:t>
            </a:fld>
            <a:endParaRPr lang="es-ES" noProof="0" dirty="0"/>
          </a:p>
        </p:txBody>
      </p:sp>
    </p:spTree>
    <p:extLst>
      <p:ext uri="{BB962C8B-B14F-4D97-AF65-F5344CB8AC3E}">
        <p14:creationId xmlns:p14="http://schemas.microsoft.com/office/powerpoint/2010/main" val="2519333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Appreciate the diversity implied</a:t>
            </a:r>
            <a:r>
              <a:rPr lang="en-US" baseline="0" dirty="0" smtClean="0"/>
              <a:t> recognized the triple relation of our personality&gt; I am as every one, as some one and at the same time I am nobody . EVERY CHILD IS UNIQUE AND HAVE NEEDS, INTEREST AND A SPECIFIC POTENTIAL. </a:t>
            </a:r>
            <a:endParaRPr lang="en-US" dirty="0"/>
          </a:p>
        </p:txBody>
      </p:sp>
      <p:sp>
        <p:nvSpPr>
          <p:cNvPr id="4" name="Marcador de número de diapositiva 3"/>
          <p:cNvSpPr>
            <a:spLocks noGrp="1"/>
          </p:cNvSpPr>
          <p:nvPr>
            <p:ph type="sldNum" sz="quarter" idx="10"/>
          </p:nvPr>
        </p:nvSpPr>
        <p:spPr/>
        <p:txBody>
          <a:bodyPr/>
          <a:lstStyle/>
          <a:p>
            <a:pPr rtl="0"/>
            <a:fld id="{5FB91549-43BF-425A-AF25-75262019208C}" type="slidenum">
              <a:rPr lang="es-ES" noProof="0" smtClean="0"/>
              <a:t>25</a:t>
            </a:fld>
            <a:endParaRPr lang="es-ES" noProof="0" dirty="0"/>
          </a:p>
        </p:txBody>
      </p:sp>
    </p:spTree>
    <p:extLst>
      <p:ext uri="{BB962C8B-B14F-4D97-AF65-F5344CB8AC3E}">
        <p14:creationId xmlns:p14="http://schemas.microsoft.com/office/powerpoint/2010/main" val="743336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Three great moments in our preparation</a:t>
            </a:r>
            <a:r>
              <a:rPr lang="en-US" baseline="0" dirty="0" smtClean="0"/>
              <a:t> program, the theory consideration, the practice development and the reflection through research projects.</a:t>
            </a:r>
            <a:endParaRPr lang="en-US" dirty="0"/>
          </a:p>
        </p:txBody>
      </p:sp>
      <p:sp>
        <p:nvSpPr>
          <p:cNvPr id="4" name="Marcador de número de diapositiva 3"/>
          <p:cNvSpPr>
            <a:spLocks noGrp="1"/>
          </p:cNvSpPr>
          <p:nvPr>
            <p:ph type="sldNum" sz="quarter" idx="10"/>
          </p:nvPr>
        </p:nvSpPr>
        <p:spPr/>
        <p:txBody>
          <a:bodyPr/>
          <a:lstStyle/>
          <a:p>
            <a:fld id="{53EA49E5-0863-4474-B6B3-088E85EA23E0}" type="slidenum">
              <a:rPr lang="es-MX" smtClean="0"/>
              <a:t>26</a:t>
            </a:fld>
            <a:endParaRPr lang="es-MX" dirty="0"/>
          </a:p>
        </p:txBody>
      </p:sp>
    </p:spTree>
    <p:extLst>
      <p:ext uri="{BB962C8B-B14F-4D97-AF65-F5344CB8AC3E}">
        <p14:creationId xmlns:p14="http://schemas.microsoft.com/office/powerpoint/2010/main" val="3972166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IN THIS FINAL PART I WOULD LIKE TO SHARE A MAHATMA GANDI PHRASE if we are</a:t>
            </a:r>
            <a:r>
              <a:rPr lang="en-US" baseline="0" dirty="0" smtClean="0"/>
              <a:t> to teach real peace in the world and if we are to carry on real war against war, we shall have to begin with the children.</a:t>
            </a:r>
          </a:p>
          <a:p>
            <a:r>
              <a:rPr lang="en-US" baseline="0" smtClean="0"/>
              <a:t>THANK YOU VERY MUNCH FOR YOUR ATTENTION.</a:t>
            </a:r>
            <a:r>
              <a:rPr lang="en-US" smtClean="0"/>
              <a:t> </a:t>
            </a:r>
            <a:r>
              <a:rPr lang="en-US" baseline="0" smtClean="0"/>
              <a:t> </a:t>
            </a:r>
            <a:endParaRPr lang="en-US" dirty="0"/>
          </a:p>
        </p:txBody>
      </p:sp>
      <p:sp>
        <p:nvSpPr>
          <p:cNvPr id="4" name="Marcador de número de diapositiva 3"/>
          <p:cNvSpPr>
            <a:spLocks noGrp="1"/>
          </p:cNvSpPr>
          <p:nvPr>
            <p:ph type="sldNum" sz="quarter" idx="10"/>
          </p:nvPr>
        </p:nvSpPr>
        <p:spPr/>
        <p:txBody>
          <a:bodyPr/>
          <a:lstStyle/>
          <a:p>
            <a:fld id="{53EA49E5-0863-4474-B6B3-088E85EA23E0}" type="slidenum">
              <a:rPr lang="es-MX" smtClean="0"/>
              <a:t>28</a:t>
            </a:fld>
            <a:endParaRPr lang="es-MX" dirty="0"/>
          </a:p>
        </p:txBody>
      </p:sp>
    </p:spTree>
    <p:extLst>
      <p:ext uri="{BB962C8B-B14F-4D97-AF65-F5344CB8AC3E}">
        <p14:creationId xmlns:p14="http://schemas.microsoft.com/office/powerpoint/2010/main" val="17342639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4" name="Grupo 3"/>
          <p:cNvGrpSpPr/>
          <p:nvPr/>
        </p:nvGrpSpPr>
        <p:grpSpPr>
          <a:xfrm>
            <a:off x="31542" y="-1"/>
            <a:ext cx="12190413" cy="6858001"/>
            <a:chOff x="-1588" y="0"/>
            <a:chExt cx="12190413" cy="6858001"/>
          </a:xfrm>
        </p:grpSpPr>
        <p:sp>
          <p:nvSpPr>
            <p:cNvPr id="11" name="Rectángulo 10"/>
            <p:cNvSpPr/>
            <p:nvPr/>
          </p:nvSpPr>
          <p:spPr>
            <a:xfrm>
              <a:off x="-1588" y="0"/>
              <a:ext cx="12188952" cy="6858000"/>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noFill/>
            </a:ln>
          </p:spPr>
          <p:style>
            <a:lnRef idx="3">
              <a:schemeClr val="lt1"/>
            </a:lnRef>
            <a:fillRef idx="1">
              <a:schemeClr val="accent2"/>
            </a:fillRef>
            <a:effectRef idx="1">
              <a:schemeClr val="accent2"/>
            </a:effectRef>
            <a:fontRef idx="minor">
              <a:schemeClr val="lt1"/>
            </a:fontRef>
          </p:style>
          <p:txBody>
            <a:bodyPr rtlCol="0" anchor="ctr"/>
            <a:lstStyle/>
            <a:p>
              <a:pPr algn="ctr" rtl="0"/>
              <a:endParaRPr lang="es-ES" noProof="0" dirty="0"/>
            </a:p>
          </p:txBody>
        </p:sp>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873625" y="0"/>
              <a:ext cx="7315200" cy="6858001"/>
            </a:xfrm>
            <a:prstGeom prst="rect">
              <a:avLst/>
            </a:prstGeom>
          </p:spPr>
        </p:pic>
      </p:grpSp>
      <p:sp>
        <p:nvSpPr>
          <p:cNvPr id="2" name="Título 1"/>
          <p:cNvSpPr>
            <a:spLocks noGrp="1"/>
          </p:cNvSpPr>
          <p:nvPr>
            <p:ph type="ctrTitle"/>
          </p:nvPr>
        </p:nvSpPr>
        <p:spPr>
          <a:xfrm>
            <a:off x="608013" y="609600"/>
            <a:ext cx="3962400" cy="4724399"/>
          </a:xfrm>
        </p:spPr>
        <p:txBody>
          <a:bodyPr rtlCol="0">
            <a:normAutofit/>
          </a:bodyPr>
          <a:lstStyle>
            <a:lvl1pPr>
              <a:defRPr sz="4800"/>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608013" y="5410200"/>
            <a:ext cx="3962400" cy="762000"/>
          </a:xfrm>
        </p:spPr>
        <p:txBody>
          <a:bodyPr rtlCol="0">
            <a:normAutofit/>
          </a:bodyPr>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s-ES" noProof="0" smtClean="0"/>
              <a:t>Haga clic para modificar el estilo de subtítulo del patrón</a:t>
            </a:r>
            <a:endParaRPr lang="es-ES" noProof="0" dirty="0"/>
          </a:p>
        </p:txBody>
      </p:sp>
      <p:sp>
        <p:nvSpPr>
          <p:cNvPr id="8" name="Marcador de fecha 7"/>
          <p:cNvSpPr>
            <a:spLocks noGrp="1"/>
          </p:cNvSpPr>
          <p:nvPr>
            <p:ph type="dt" sz="half" idx="10"/>
          </p:nvPr>
        </p:nvSpPr>
        <p:spPr/>
        <p:txBody>
          <a:bodyPr rtlCol="0"/>
          <a:lstStyle>
            <a:lvl1pPr>
              <a:defRPr>
                <a:solidFill>
                  <a:schemeClr val="tx1"/>
                </a:solidFill>
              </a:defRPr>
            </a:lvl1pPr>
          </a:lstStyle>
          <a:p>
            <a:pPr rtl="0"/>
            <a:fld id="{70ABC749-D890-4FAD-8F9E-74EF6406EA2F}" type="datetime1">
              <a:rPr lang="es-ES" noProof="0" smtClean="0"/>
              <a:t>07/01/2019</a:t>
            </a:fld>
            <a:endParaRPr lang="es-ES" noProof="0" dirty="0"/>
          </a:p>
        </p:txBody>
      </p:sp>
      <p:sp>
        <p:nvSpPr>
          <p:cNvPr id="9" name="Marcador de pie de página 8"/>
          <p:cNvSpPr>
            <a:spLocks noGrp="1"/>
          </p:cNvSpPr>
          <p:nvPr>
            <p:ph type="ftr" sz="quarter" idx="11"/>
          </p:nvPr>
        </p:nvSpPr>
        <p:spPr bwMode="ltGray"/>
        <p:txBody>
          <a:bodyPr rtlCol="0"/>
          <a:lstStyle>
            <a:lvl1pPr>
              <a:defRPr>
                <a:solidFill>
                  <a:schemeClr val="bg1"/>
                </a:solidFill>
              </a:defRPr>
            </a:lvl1pPr>
          </a:lstStyle>
          <a:p>
            <a:pPr rtl="0"/>
            <a:r>
              <a:rPr lang="es-ES" noProof="0" dirty="0" smtClean="0"/>
              <a:t>Agregar un pie de página</a:t>
            </a:r>
            <a:endParaRPr lang="es-ES" noProof="0" dirty="0"/>
          </a:p>
        </p:txBody>
      </p:sp>
      <p:sp>
        <p:nvSpPr>
          <p:cNvPr id="10" name="Marcador de número de diapositiva 9"/>
          <p:cNvSpPr>
            <a:spLocks noGrp="1"/>
          </p:cNvSpPr>
          <p:nvPr>
            <p:ph type="sldNum" sz="quarter" idx="12"/>
          </p:nvPr>
        </p:nvSpPr>
        <p:spPr bwMode="ltGray"/>
        <p:txBody>
          <a:bodyPr rtlCol="0"/>
          <a:lstStyle>
            <a:lvl1pPr>
              <a:defRPr>
                <a:solidFill>
                  <a:schemeClr val="bg1"/>
                </a:solidFill>
              </a:defRPr>
            </a:lvl1pPr>
          </a:lstStyle>
          <a:p>
            <a:pPr rtl="0"/>
            <a:fld id="{A3F31473-23EB-4724-8B59-FE6D21D89FA4}" type="slidenum">
              <a:rPr lang="es-ES" noProof="0" smtClean="0"/>
              <a:pPr rtl="0"/>
              <a:t>‹N°›</a:t>
            </a:fld>
            <a:endParaRPr lang="es-ES" noProof="0" dirty="0"/>
          </a:p>
        </p:txBody>
      </p:sp>
    </p:spTree>
    <p:extLst>
      <p:ext uri="{BB962C8B-B14F-4D97-AF65-F5344CB8AC3E}">
        <p14:creationId xmlns:p14="http://schemas.microsoft.com/office/powerpoint/2010/main" val="1789429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hasCustomPrompt="1"/>
          </p:nvPr>
        </p:nvSpPr>
        <p:spPr/>
        <p:txBody>
          <a:bodyPr vert="eaVert" rtlCol="0"/>
          <a:lstStyle>
            <a:lvl1pPr>
              <a:defRPr/>
            </a:lvl1pPr>
            <a:lvl2pPr>
              <a:defRPr/>
            </a:lvl2pPr>
            <a:lvl3pPr>
              <a:defRPr/>
            </a:lvl3pPr>
            <a:lvl4pPr>
              <a:defRPr/>
            </a:lvl4pPr>
            <a:lvl5pPr>
              <a:defRPr/>
            </a:lvl5pPr>
            <a:lvl6pPr>
              <a:defRPr/>
            </a:lvl6pPr>
            <a:lvl7pPr>
              <a:defRPr/>
            </a:lvl7pPr>
            <a:lvl8pPr>
              <a:defRPr baseline="0"/>
            </a:lvl8pPr>
            <a:lvl9pPr>
              <a:defRPr baseline="0"/>
            </a:lvl9pPr>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4" name="Marcador de fecha 3"/>
          <p:cNvSpPr>
            <a:spLocks noGrp="1"/>
          </p:cNvSpPr>
          <p:nvPr>
            <p:ph type="dt" sz="half" idx="10"/>
          </p:nvPr>
        </p:nvSpPr>
        <p:spPr/>
        <p:txBody>
          <a:bodyPr rtlCol="0"/>
          <a:lstStyle/>
          <a:p>
            <a:pPr rtl="0"/>
            <a:fld id="{3145F665-47FF-4981-A959-20C3D291A3D7}" type="datetime1">
              <a:rPr lang="es-ES" noProof="0" smtClean="0"/>
              <a:t>07/01/2019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6" name="Marcador de número de diapositiva 5"/>
          <p:cNvSpPr>
            <a:spLocks noGrp="1"/>
          </p:cNvSpPr>
          <p:nvPr>
            <p:ph type="sldNum" sz="quarter" idx="12"/>
          </p:nvPr>
        </p:nvSpPr>
        <p:spPr/>
        <p:txBody>
          <a:bodyPr rtlCol="0"/>
          <a:lstStyle/>
          <a:p>
            <a:pPr rtl="0"/>
            <a:fld id="{A3F31473-23EB-4724-8B59-FE6D21D89FA4}" type="slidenum">
              <a:rPr lang="es-ES" noProof="0" smtClean="0"/>
              <a:t>‹N°›</a:t>
            </a:fld>
            <a:endParaRPr lang="es-ES" noProof="0" dirty="0"/>
          </a:p>
        </p:txBody>
      </p:sp>
    </p:spTree>
    <p:extLst>
      <p:ext uri="{BB962C8B-B14F-4D97-AF65-F5344CB8AC3E}">
        <p14:creationId xmlns:p14="http://schemas.microsoft.com/office/powerpoint/2010/main" val="289343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0285412" y="685800"/>
            <a:ext cx="1295401" cy="5486400"/>
          </a:xfrm>
        </p:spPr>
        <p:txBody>
          <a:bodyPr vert="eaVert"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hasCustomPrompt="1"/>
          </p:nvPr>
        </p:nvSpPr>
        <p:spPr>
          <a:xfrm>
            <a:off x="608012" y="685800"/>
            <a:ext cx="9474253" cy="5486400"/>
          </a:xfrm>
        </p:spPr>
        <p:txBody>
          <a:bodyPr vert="eaVert" rtlCol="0"/>
          <a:lstStyle>
            <a:lvl1pPr>
              <a:defRPr/>
            </a:lvl1pPr>
            <a:lvl2pPr>
              <a:defRPr/>
            </a:lvl2pPr>
            <a:lvl3pPr>
              <a:defRPr/>
            </a:lvl3pPr>
            <a:lvl4pPr>
              <a:defRPr/>
            </a:lvl4pPr>
            <a:lvl5pPr>
              <a:defRPr/>
            </a:lvl5pPr>
            <a:lvl6pPr>
              <a:defRPr/>
            </a:lvl6pPr>
            <a:lvl7pPr>
              <a:defRPr/>
            </a:lvl7pPr>
            <a:lvl8pPr>
              <a:defRPr baseline="0"/>
            </a:lvl8pPr>
            <a:lvl9pPr>
              <a:defRPr baseline="0"/>
            </a:lvl9pPr>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4" name="Marcador de fecha 3"/>
          <p:cNvSpPr>
            <a:spLocks noGrp="1"/>
          </p:cNvSpPr>
          <p:nvPr>
            <p:ph type="dt" sz="half" idx="10"/>
          </p:nvPr>
        </p:nvSpPr>
        <p:spPr/>
        <p:txBody>
          <a:bodyPr rtlCol="0"/>
          <a:lstStyle/>
          <a:p>
            <a:pPr rtl="0"/>
            <a:fld id="{3EEDB7D9-F356-448A-85D5-C2EAA8CABC64}" type="datetime1">
              <a:rPr lang="es-ES" noProof="0" smtClean="0"/>
              <a:t>07/01/2019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6" name="Marcador de número de diapositiva 5"/>
          <p:cNvSpPr>
            <a:spLocks noGrp="1"/>
          </p:cNvSpPr>
          <p:nvPr>
            <p:ph type="sldNum" sz="quarter" idx="12"/>
          </p:nvPr>
        </p:nvSpPr>
        <p:spPr/>
        <p:txBody>
          <a:bodyPr rtlCol="0"/>
          <a:lstStyle/>
          <a:p>
            <a:pPr rtl="0"/>
            <a:fld id="{A3F31473-23EB-4724-8B59-FE6D21D89FA4}" type="slidenum">
              <a:rPr lang="es-ES" noProof="0" smtClean="0"/>
              <a:t>‹N°›</a:t>
            </a:fld>
            <a:endParaRPr lang="es-ES" noProof="0" dirty="0"/>
          </a:p>
        </p:txBody>
      </p:sp>
    </p:spTree>
    <p:extLst>
      <p:ext uri="{BB962C8B-B14F-4D97-AF65-F5344CB8AC3E}">
        <p14:creationId xmlns:p14="http://schemas.microsoft.com/office/powerpoint/2010/main" val="1870563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7" name="Marcador de contenido 2"/>
          <p:cNvSpPr>
            <a:spLocks noGrp="1"/>
          </p:cNvSpPr>
          <p:nvPr>
            <p:ph idx="13" hasCustomPrompt="1"/>
          </p:nvPr>
        </p:nvSpPr>
        <p:spPr>
          <a:xfrm>
            <a:off x="1293812" y="685801"/>
            <a:ext cx="10287000" cy="4190999"/>
          </a:xfrm>
        </p:spPr>
        <p:txBody>
          <a:bodyPr rtlCol="0"/>
          <a:lstStyle>
            <a:lvl1pPr>
              <a:defRPr/>
            </a:lvl1pPr>
            <a:lvl2pPr>
              <a:defRPr/>
            </a:lvl2pPr>
            <a:lvl3pPr>
              <a:defRPr/>
            </a:lvl3pPr>
            <a:lvl4pPr>
              <a:defRPr/>
            </a:lvl4pPr>
            <a:lvl5pPr>
              <a:defRPr/>
            </a:lvl5pPr>
            <a:lvl6pPr>
              <a:defRPr/>
            </a:lvl6pPr>
            <a:lvl7pPr>
              <a:defRPr/>
            </a:lvl7pPr>
            <a:lvl8pPr>
              <a:defRPr/>
            </a:lvl8pPr>
            <a:lvl9pPr>
              <a:defRPr/>
            </a:lvl9pPr>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4" name="Marcador de fecha 3"/>
          <p:cNvSpPr>
            <a:spLocks noGrp="1"/>
          </p:cNvSpPr>
          <p:nvPr>
            <p:ph type="dt" sz="half" idx="10"/>
          </p:nvPr>
        </p:nvSpPr>
        <p:spPr/>
        <p:txBody>
          <a:bodyPr rtlCol="0"/>
          <a:lstStyle/>
          <a:p>
            <a:pPr rtl="0"/>
            <a:fld id="{81DD3DE7-0BDE-4D30-9AE1-B54BDDC332C9}" type="datetime1">
              <a:rPr lang="es-ES" noProof="0" smtClean="0"/>
              <a:t>07/01/2019</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6" name="Marcador de número de diapositiva 5"/>
          <p:cNvSpPr>
            <a:spLocks noGrp="1"/>
          </p:cNvSpPr>
          <p:nvPr>
            <p:ph type="sldNum" sz="quarter" idx="12"/>
          </p:nvPr>
        </p:nvSpPr>
        <p:spPr/>
        <p:txBody>
          <a:bodyPr rtlCol="0"/>
          <a:lstStyle/>
          <a:p>
            <a:pPr rtl="0"/>
            <a:fld id="{A3F31473-23EB-4724-8B59-FE6D21D89FA4}" type="slidenum">
              <a:rPr lang="es-ES" noProof="0" smtClean="0"/>
              <a:t>‹N°›</a:t>
            </a:fld>
            <a:endParaRPr lang="es-ES" noProof="0" dirty="0"/>
          </a:p>
        </p:txBody>
      </p:sp>
    </p:spTree>
    <p:extLst>
      <p:ext uri="{BB962C8B-B14F-4D97-AF65-F5344CB8AC3E}">
        <p14:creationId xmlns:p14="http://schemas.microsoft.com/office/powerpoint/2010/main" val="4242410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08013" y="2514600"/>
            <a:ext cx="8229599" cy="2819400"/>
          </a:xfrm>
        </p:spPr>
        <p:txBody>
          <a:bodyPr rtlCol="0" anchor="b">
            <a:normAutofit/>
          </a:bodyPr>
          <a:lstStyle>
            <a:lvl1pPr algn="l">
              <a:defRPr sz="4800" b="0" cap="none" baseline="0"/>
            </a:lvl1pPr>
          </a:lstStyle>
          <a:p>
            <a:pPr rtl="0"/>
            <a:r>
              <a:rPr lang="es-ES" noProof="0" smtClean="0"/>
              <a:t>Haga clic para modificar el estilo de título del patrón</a:t>
            </a:r>
            <a:endParaRPr lang="es-ES" noProof="0" dirty="0"/>
          </a:p>
        </p:txBody>
      </p:sp>
      <p:sp>
        <p:nvSpPr>
          <p:cNvPr id="3" name="Marcador de texto 2"/>
          <p:cNvSpPr>
            <a:spLocks noGrp="1"/>
          </p:cNvSpPr>
          <p:nvPr>
            <p:ph type="body" idx="1"/>
          </p:nvPr>
        </p:nvSpPr>
        <p:spPr>
          <a:xfrm>
            <a:off x="606425" y="5410200"/>
            <a:ext cx="8231187" cy="762000"/>
          </a:xfrm>
        </p:spPr>
        <p:txBody>
          <a:bodyPr rtlCol="0"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smtClean="0"/>
              <a:t>Haga clic para modificar el estilo de texto del patrón</a:t>
            </a:r>
          </a:p>
        </p:txBody>
      </p:sp>
      <p:sp>
        <p:nvSpPr>
          <p:cNvPr id="7" name="Marcador de fecha 6"/>
          <p:cNvSpPr>
            <a:spLocks noGrp="1"/>
          </p:cNvSpPr>
          <p:nvPr>
            <p:ph type="dt" sz="half" idx="10"/>
          </p:nvPr>
        </p:nvSpPr>
        <p:spPr/>
        <p:txBody>
          <a:bodyPr rtlCol="0"/>
          <a:lstStyle/>
          <a:p>
            <a:pPr rtl="0"/>
            <a:fld id="{CB7A7F5F-6D77-4D8D-9E47-A78342E1157B}" type="datetime1">
              <a:rPr lang="es-ES" noProof="0" smtClean="0"/>
              <a:t>07/01/2019</a:t>
            </a:fld>
            <a:endParaRPr lang="es-ES" noProof="0" dirty="0"/>
          </a:p>
        </p:txBody>
      </p:sp>
      <p:sp>
        <p:nvSpPr>
          <p:cNvPr id="8" name="Marcador de pie de página 7"/>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9" name="Marcador de número de diapositiva 8"/>
          <p:cNvSpPr>
            <a:spLocks noGrp="1"/>
          </p:cNvSpPr>
          <p:nvPr>
            <p:ph type="sldNum" sz="quarter" idx="12"/>
          </p:nvPr>
        </p:nvSpPr>
        <p:spPr/>
        <p:txBody>
          <a:bodyPr rtlCol="0"/>
          <a:lstStyle/>
          <a:p>
            <a:pPr rtl="0"/>
            <a:fld id="{A3F31473-23EB-4724-8B59-FE6D21D89FA4}" type="slidenum">
              <a:rPr lang="es-ES" noProof="0" smtClean="0"/>
              <a:pPr rtl="0"/>
              <a:t>‹N°›</a:t>
            </a:fld>
            <a:endParaRPr lang="es-ES" noProof="0" dirty="0"/>
          </a:p>
        </p:txBody>
      </p:sp>
    </p:spTree>
    <p:extLst>
      <p:ext uri="{BB962C8B-B14F-4D97-AF65-F5344CB8AC3E}">
        <p14:creationId xmlns:p14="http://schemas.microsoft.com/office/powerpoint/2010/main" val="2504706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contenido 2"/>
          <p:cNvSpPr>
            <a:spLocks noGrp="1"/>
          </p:cNvSpPr>
          <p:nvPr>
            <p:ph sz="half" idx="1" hasCustomPrompt="1"/>
          </p:nvPr>
        </p:nvSpPr>
        <p:spPr>
          <a:xfrm>
            <a:off x="1293813" y="685800"/>
            <a:ext cx="5029200" cy="41910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4" name="Marcador de contenido 3"/>
          <p:cNvSpPr>
            <a:spLocks noGrp="1"/>
          </p:cNvSpPr>
          <p:nvPr>
            <p:ph sz="half" idx="2" hasCustomPrompt="1"/>
          </p:nvPr>
        </p:nvSpPr>
        <p:spPr>
          <a:xfrm>
            <a:off x="6551614" y="685800"/>
            <a:ext cx="5029199" cy="41910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5" name="Marcador de fecha 4"/>
          <p:cNvSpPr>
            <a:spLocks noGrp="1"/>
          </p:cNvSpPr>
          <p:nvPr>
            <p:ph type="dt" sz="half" idx="10"/>
          </p:nvPr>
        </p:nvSpPr>
        <p:spPr/>
        <p:txBody>
          <a:bodyPr rtlCol="0"/>
          <a:lstStyle/>
          <a:p>
            <a:pPr rtl="0"/>
            <a:fld id="{20CABBD8-1E0D-4AAE-8073-BC697296B063}" type="datetime1">
              <a:rPr lang="es-ES" noProof="0" smtClean="0"/>
              <a:t>07/01/2019</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7" name="Marcador de número de diapositiva 6"/>
          <p:cNvSpPr>
            <a:spLocks noGrp="1"/>
          </p:cNvSpPr>
          <p:nvPr>
            <p:ph type="sldNum" sz="quarter" idx="12"/>
          </p:nvPr>
        </p:nvSpPr>
        <p:spPr/>
        <p:txBody>
          <a:bodyPr rtlCol="0"/>
          <a:lstStyle/>
          <a:p>
            <a:pPr rtl="0"/>
            <a:fld id="{A3F31473-23EB-4724-8B59-FE6D21D89FA4}" type="slidenum">
              <a:rPr lang="es-ES" noProof="0" smtClean="0"/>
              <a:t>‹N°›</a:t>
            </a:fld>
            <a:endParaRPr lang="es-ES" noProof="0" dirty="0"/>
          </a:p>
        </p:txBody>
      </p:sp>
    </p:spTree>
    <p:extLst>
      <p:ext uri="{BB962C8B-B14F-4D97-AF65-F5344CB8AC3E}">
        <p14:creationId xmlns:p14="http://schemas.microsoft.com/office/powerpoint/2010/main" val="1122076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09441" y="5105400"/>
            <a:ext cx="10971372" cy="1066800"/>
          </a:xfrm>
        </p:spPr>
        <p:txBody>
          <a:bodyPr rtlCol="0"/>
          <a:lstStyle>
            <a:lvl1pPr>
              <a:defRPr/>
            </a:lvl1pPr>
          </a:lstStyle>
          <a:p>
            <a:pPr rtl="0"/>
            <a:r>
              <a:rPr lang="es-ES" noProof="0" smtClean="0"/>
              <a:t>Haga clic para modificar el estilo de título del patrón</a:t>
            </a:r>
            <a:endParaRPr lang="es-ES" noProof="0" dirty="0"/>
          </a:p>
        </p:txBody>
      </p:sp>
      <p:sp>
        <p:nvSpPr>
          <p:cNvPr id="3" name="Marcador de texto 2"/>
          <p:cNvSpPr>
            <a:spLocks noGrp="1"/>
          </p:cNvSpPr>
          <p:nvPr>
            <p:ph type="body" idx="1"/>
          </p:nvPr>
        </p:nvSpPr>
        <p:spPr>
          <a:xfrm>
            <a:off x="1293664" y="685800"/>
            <a:ext cx="5029200" cy="990600"/>
          </a:xfrm>
        </p:spPr>
        <p:txBody>
          <a:bodyPr rtlCol="0" anchor="ctr">
            <a:normAutofit/>
          </a:bodyPr>
          <a:lstStyle>
            <a:lvl1pPr marL="0" indent="0">
              <a:spcBef>
                <a:spcPts val="0"/>
              </a:spcBef>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4" name="Marcador de contenido 3"/>
          <p:cNvSpPr>
            <a:spLocks noGrp="1"/>
          </p:cNvSpPr>
          <p:nvPr>
            <p:ph sz="half" idx="2" hasCustomPrompt="1"/>
          </p:nvPr>
        </p:nvSpPr>
        <p:spPr>
          <a:xfrm>
            <a:off x="1293664" y="1752600"/>
            <a:ext cx="5029200" cy="3200400"/>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5" name="Marcador de texto 4"/>
          <p:cNvSpPr>
            <a:spLocks noGrp="1"/>
          </p:cNvSpPr>
          <p:nvPr>
            <p:ph type="body" sz="quarter" idx="3"/>
          </p:nvPr>
        </p:nvSpPr>
        <p:spPr>
          <a:xfrm>
            <a:off x="6551613" y="685800"/>
            <a:ext cx="5029200" cy="990600"/>
          </a:xfrm>
        </p:spPr>
        <p:txBody>
          <a:bodyPr rtlCol="0" anchor="ctr">
            <a:normAutofit/>
          </a:bodyPr>
          <a:lstStyle>
            <a:lvl1pPr marL="0" indent="0">
              <a:spcBef>
                <a:spcPts val="0"/>
              </a:spcBef>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6" name="Marcador de contenido 5"/>
          <p:cNvSpPr>
            <a:spLocks noGrp="1"/>
          </p:cNvSpPr>
          <p:nvPr>
            <p:ph sz="quarter" idx="4" hasCustomPrompt="1"/>
          </p:nvPr>
        </p:nvSpPr>
        <p:spPr>
          <a:xfrm>
            <a:off x="6550025" y="1752600"/>
            <a:ext cx="5029200" cy="3200400"/>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7" name="Marcador de fecha 6"/>
          <p:cNvSpPr>
            <a:spLocks noGrp="1"/>
          </p:cNvSpPr>
          <p:nvPr>
            <p:ph type="dt" sz="half" idx="10"/>
          </p:nvPr>
        </p:nvSpPr>
        <p:spPr/>
        <p:txBody>
          <a:bodyPr rtlCol="0"/>
          <a:lstStyle/>
          <a:p>
            <a:pPr rtl="0"/>
            <a:fld id="{AC4D05F4-8840-432D-A02E-1A84D77156D7}" type="datetime1">
              <a:rPr lang="es-ES" noProof="0" smtClean="0"/>
              <a:t>07/01/2019</a:t>
            </a:fld>
            <a:endParaRPr lang="es-ES" noProof="0" dirty="0"/>
          </a:p>
        </p:txBody>
      </p:sp>
      <p:sp>
        <p:nvSpPr>
          <p:cNvPr id="8" name="Marcador de pie de página 7"/>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9" name="Marcador de número de diapositiva 8"/>
          <p:cNvSpPr>
            <a:spLocks noGrp="1"/>
          </p:cNvSpPr>
          <p:nvPr>
            <p:ph type="sldNum" sz="quarter" idx="12"/>
          </p:nvPr>
        </p:nvSpPr>
        <p:spPr/>
        <p:txBody>
          <a:bodyPr rtlCol="0"/>
          <a:lstStyle/>
          <a:p>
            <a:pPr rtl="0"/>
            <a:fld id="{A3F31473-23EB-4724-8B59-FE6D21D89FA4}" type="slidenum">
              <a:rPr lang="es-ES" noProof="0" smtClean="0"/>
              <a:t>‹N°›</a:t>
            </a:fld>
            <a:endParaRPr lang="es-ES" noProof="0" dirty="0"/>
          </a:p>
        </p:txBody>
      </p:sp>
    </p:spTree>
    <p:extLst>
      <p:ext uri="{BB962C8B-B14F-4D97-AF65-F5344CB8AC3E}">
        <p14:creationId xmlns:p14="http://schemas.microsoft.com/office/powerpoint/2010/main" val="3564809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fecha 2"/>
          <p:cNvSpPr>
            <a:spLocks noGrp="1"/>
          </p:cNvSpPr>
          <p:nvPr>
            <p:ph type="dt" sz="half" idx="10"/>
          </p:nvPr>
        </p:nvSpPr>
        <p:spPr/>
        <p:txBody>
          <a:bodyPr rtlCol="0"/>
          <a:lstStyle/>
          <a:p>
            <a:pPr rtl="0"/>
            <a:fld id="{2FFEBF60-86C4-4641-B6BC-CE79C2AB4176}" type="datetime1">
              <a:rPr lang="es-ES" noProof="0" smtClean="0"/>
              <a:t>07/01/2019</a:t>
            </a:fld>
            <a:endParaRPr lang="es-ES" noProof="0" dirty="0"/>
          </a:p>
        </p:txBody>
      </p:sp>
      <p:sp>
        <p:nvSpPr>
          <p:cNvPr id="4" name="Marcador de pie de página 3"/>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5" name="Marcador de número de diapositiva 4"/>
          <p:cNvSpPr>
            <a:spLocks noGrp="1"/>
          </p:cNvSpPr>
          <p:nvPr>
            <p:ph type="sldNum" sz="quarter" idx="12"/>
          </p:nvPr>
        </p:nvSpPr>
        <p:spPr/>
        <p:txBody>
          <a:bodyPr rtlCol="0"/>
          <a:lstStyle/>
          <a:p>
            <a:pPr rtl="0"/>
            <a:fld id="{A3F31473-23EB-4724-8B59-FE6D21D89FA4}" type="slidenum">
              <a:rPr lang="es-ES" noProof="0" smtClean="0"/>
              <a:t>‹N°›</a:t>
            </a:fld>
            <a:endParaRPr lang="es-ES" noProof="0" dirty="0"/>
          </a:p>
        </p:txBody>
      </p:sp>
    </p:spTree>
    <p:extLst>
      <p:ext uri="{BB962C8B-B14F-4D97-AF65-F5344CB8AC3E}">
        <p14:creationId xmlns:p14="http://schemas.microsoft.com/office/powerpoint/2010/main" val="3082365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rtlCol="0"/>
          <a:lstStyle/>
          <a:p>
            <a:pPr rtl="0"/>
            <a:fld id="{C149581E-B2F6-43B3-A522-0D44E3CE6715}" type="datetime1">
              <a:rPr lang="es-ES" noProof="0" smtClean="0"/>
              <a:t>07/01/2019</a:t>
            </a:fld>
            <a:endParaRPr lang="es-ES" noProof="0" dirty="0"/>
          </a:p>
        </p:txBody>
      </p:sp>
      <p:sp>
        <p:nvSpPr>
          <p:cNvPr id="3" name="Marcador de pie de página 2"/>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número de diapositiva 3"/>
          <p:cNvSpPr>
            <a:spLocks noGrp="1"/>
          </p:cNvSpPr>
          <p:nvPr>
            <p:ph type="sldNum" sz="quarter" idx="12"/>
          </p:nvPr>
        </p:nvSpPr>
        <p:spPr/>
        <p:txBody>
          <a:bodyPr rtlCol="0"/>
          <a:lstStyle/>
          <a:p>
            <a:pPr rtl="0"/>
            <a:fld id="{A3F31473-23EB-4724-8B59-FE6D21D89FA4}" type="slidenum">
              <a:rPr lang="es-ES" noProof="0" smtClean="0"/>
              <a:t>‹N°›</a:t>
            </a:fld>
            <a:endParaRPr lang="es-ES" noProof="0" dirty="0"/>
          </a:p>
        </p:txBody>
      </p:sp>
    </p:spTree>
    <p:extLst>
      <p:ext uri="{BB962C8B-B14F-4D97-AF65-F5344CB8AC3E}">
        <p14:creationId xmlns:p14="http://schemas.microsoft.com/office/powerpoint/2010/main" val="244848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8014" y="685800"/>
            <a:ext cx="3962400" cy="4648200"/>
          </a:xfrm>
        </p:spPr>
        <p:txBody>
          <a:bodyPr rtlCol="0" anchor="b">
            <a:noAutofit/>
          </a:bodyPr>
          <a:lstStyle>
            <a:lvl1pPr algn="l">
              <a:defRPr sz="3600" b="0"/>
            </a:lvl1pPr>
          </a:lstStyle>
          <a:p>
            <a:pPr rtl="0"/>
            <a:r>
              <a:rPr lang="es-ES" noProof="0" smtClean="0"/>
              <a:t>Haga clic para modificar el estilo de título del patrón</a:t>
            </a:r>
            <a:endParaRPr lang="es-ES" noProof="0" dirty="0"/>
          </a:p>
        </p:txBody>
      </p:sp>
      <p:sp>
        <p:nvSpPr>
          <p:cNvPr id="4" name="Marcador de texto 3"/>
          <p:cNvSpPr>
            <a:spLocks noGrp="1"/>
          </p:cNvSpPr>
          <p:nvPr>
            <p:ph type="body" sz="half" idx="2"/>
          </p:nvPr>
        </p:nvSpPr>
        <p:spPr>
          <a:xfrm>
            <a:off x="608013" y="5410200"/>
            <a:ext cx="3962400" cy="762000"/>
          </a:xfrm>
        </p:spPr>
        <p:txBody>
          <a:bodyPr rtlCol="0">
            <a:normAutofit/>
          </a:bodyPr>
          <a:lstStyle>
            <a:lvl1pPr marL="0" indent="0">
              <a:spcBef>
                <a:spcPts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smtClean="0"/>
              <a:t>Haga clic para modificar el estilo de texto del patrón</a:t>
            </a:r>
          </a:p>
        </p:txBody>
      </p:sp>
      <p:sp>
        <p:nvSpPr>
          <p:cNvPr id="3" name="Marcador de contenido 2"/>
          <p:cNvSpPr>
            <a:spLocks noGrp="1"/>
          </p:cNvSpPr>
          <p:nvPr>
            <p:ph idx="1" hasCustomPrompt="1"/>
          </p:nvPr>
        </p:nvSpPr>
        <p:spPr>
          <a:xfrm>
            <a:off x="4875212" y="685800"/>
            <a:ext cx="6704171" cy="5486400"/>
          </a:xfrm>
        </p:spPr>
        <p:txBody>
          <a:bodyPr rtlCol="0">
            <a:normAutofit/>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5" name="Marcador de fecha 4"/>
          <p:cNvSpPr>
            <a:spLocks noGrp="1"/>
          </p:cNvSpPr>
          <p:nvPr>
            <p:ph type="dt" sz="half" idx="10"/>
          </p:nvPr>
        </p:nvSpPr>
        <p:spPr/>
        <p:txBody>
          <a:bodyPr rtlCol="0"/>
          <a:lstStyle/>
          <a:p>
            <a:pPr rtl="0"/>
            <a:fld id="{F401D5DC-78E1-4C0A-8D72-54B654E9072F}" type="datetime1">
              <a:rPr lang="es-ES" noProof="0" smtClean="0"/>
              <a:t>07/01/2019</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7" name="Marcador de número de diapositiva 6"/>
          <p:cNvSpPr>
            <a:spLocks noGrp="1"/>
          </p:cNvSpPr>
          <p:nvPr>
            <p:ph type="sldNum" sz="quarter" idx="12"/>
          </p:nvPr>
        </p:nvSpPr>
        <p:spPr/>
        <p:txBody>
          <a:bodyPr rtlCol="0"/>
          <a:lstStyle/>
          <a:p>
            <a:pPr rtl="0"/>
            <a:fld id="{A3F31473-23EB-4724-8B59-FE6D21D89FA4}" type="slidenum">
              <a:rPr lang="es-ES" noProof="0" smtClean="0"/>
              <a:t>‹N°›</a:t>
            </a:fld>
            <a:endParaRPr lang="es-ES" noProof="0" dirty="0"/>
          </a:p>
        </p:txBody>
      </p:sp>
    </p:spTree>
    <p:extLst>
      <p:ext uri="{BB962C8B-B14F-4D97-AF65-F5344CB8AC3E}">
        <p14:creationId xmlns:p14="http://schemas.microsoft.com/office/powerpoint/2010/main" val="350691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608014" y="685800"/>
            <a:ext cx="3962400" cy="4648200"/>
          </a:xfrm>
        </p:spPr>
        <p:txBody>
          <a:bodyPr rtlCol="0" anchor="b">
            <a:normAutofit/>
          </a:bodyPr>
          <a:lstStyle>
            <a:lvl1pPr algn="l">
              <a:defRPr sz="3600" b="0"/>
            </a:lvl1pPr>
          </a:lstStyle>
          <a:p>
            <a:pPr rtl="0"/>
            <a:r>
              <a:rPr lang="es-ES" noProof="0" smtClean="0"/>
              <a:t>Haga clic para modificar el estilo de título del patrón</a:t>
            </a:r>
            <a:endParaRPr lang="es-ES" noProof="0" dirty="0"/>
          </a:p>
        </p:txBody>
      </p:sp>
      <p:sp>
        <p:nvSpPr>
          <p:cNvPr id="4" name="Marcador de texto 3"/>
          <p:cNvSpPr>
            <a:spLocks noGrp="1"/>
          </p:cNvSpPr>
          <p:nvPr>
            <p:ph type="body" sz="half" idx="2"/>
          </p:nvPr>
        </p:nvSpPr>
        <p:spPr>
          <a:xfrm>
            <a:off x="608013" y="5410200"/>
            <a:ext cx="3962400" cy="762000"/>
          </a:xfrm>
        </p:spPr>
        <p:txBody>
          <a:bodyPr rtlCol="0">
            <a:normAutofit/>
          </a:bodyPr>
          <a:lstStyle>
            <a:lvl1pPr marL="0" indent="0">
              <a:spcBef>
                <a:spcPts val="0"/>
              </a:spcBef>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smtClean="0"/>
              <a:t>Haga clic para modificar el estilo de texto del patrón</a:t>
            </a:r>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4875213" y="685800"/>
            <a:ext cx="6705600" cy="5486400"/>
          </a:xfrm>
          <a:ln w="63500">
            <a:solidFill>
              <a:schemeClr val="bg1"/>
            </a:solidFill>
            <a:miter lim="800000"/>
          </a:ln>
        </p:spPr>
        <p:txBody>
          <a:bodyPr rtlCol="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5" name="Marcador de fecha 4"/>
          <p:cNvSpPr>
            <a:spLocks noGrp="1"/>
          </p:cNvSpPr>
          <p:nvPr>
            <p:ph type="dt" sz="half" idx="10"/>
          </p:nvPr>
        </p:nvSpPr>
        <p:spPr/>
        <p:txBody>
          <a:bodyPr rtlCol="0"/>
          <a:lstStyle/>
          <a:p>
            <a:pPr rtl="0"/>
            <a:fld id="{3E2943D8-17D4-41BA-AE1E-C1EB7639D418}" type="datetime1">
              <a:rPr lang="es-ES" noProof="0" smtClean="0"/>
              <a:t>07/01/2019</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7" name="Marcador de número de diapositiva 6"/>
          <p:cNvSpPr>
            <a:spLocks noGrp="1"/>
          </p:cNvSpPr>
          <p:nvPr>
            <p:ph type="sldNum" sz="quarter" idx="12"/>
          </p:nvPr>
        </p:nvSpPr>
        <p:spPr/>
        <p:txBody>
          <a:bodyPr rtlCol="0"/>
          <a:lstStyle/>
          <a:p>
            <a:pPr rtl="0"/>
            <a:fld id="{A3F31473-23EB-4724-8B59-FE6D21D89FA4}" type="slidenum">
              <a:rPr lang="es-ES" noProof="0" smtClean="0"/>
              <a:t>‹N°›</a:t>
            </a:fld>
            <a:endParaRPr lang="es-ES" noProof="0" dirty="0"/>
          </a:p>
        </p:txBody>
      </p:sp>
    </p:spTree>
    <p:extLst>
      <p:ext uri="{BB962C8B-B14F-4D97-AF65-F5344CB8AC3E}">
        <p14:creationId xmlns:p14="http://schemas.microsoft.com/office/powerpoint/2010/main" val="1627425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3">
        <a:schemeClr val="bg2"/>
      </p:bgRef>
    </p:bg>
    <p:spTree>
      <p:nvGrpSpPr>
        <p:cNvPr id="1" name=""/>
        <p:cNvGrpSpPr/>
        <p:nvPr/>
      </p:nvGrpSpPr>
      <p:grpSpPr>
        <a:xfrm>
          <a:off x="0" y="0"/>
          <a:ext cx="0" cy="0"/>
          <a:chOff x="0" y="0"/>
          <a:chExt cx="0" cy="0"/>
        </a:xfrm>
      </p:grpSpPr>
      <p:sp>
        <p:nvSpPr>
          <p:cNvPr id="7" name="Rectángulo 6"/>
          <p:cNvSpPr/>
          <p:nvPr/>
        </p:nvSpPr>
        <p:spPr>
          <a:xfrm>
            <a:off x="-1588" y="0"/>
            <a:ext cx="12188952" cy="6858000"/>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noFill/>
          </a:ln>
        </p:spPr>
        <p:style>
          <a:lnRef idx="3">
            <a:schemeClr val="lt1"/>
          </a:lnRef>
          <a:fillRef idx="1">
            <a:schemeClr val="accent2"/>
          </a:fillRef>
          <a:effectRef idx="1">
            <a:schemeClr val="accent2"/>
          </a:effectRef>
          <a:fontRef idx="minor">
            <a:schemeClr val="lt1"/>
          </a:fontRef>
        </p:style>
        <p:txBody>
          <a:bodyPr rtlCol="0" anchor="ctr"/>
          <a:lstStyle/>
          <a:p>
            <a:pPr algn="ctr" rtl="0"/>
            <a:endParaRPr lang="es-ES" noProof="0" dirty="0"/>
          </a:p>
        </p:txBody>
      </p:sp>
      <p:sp>
        <p:nvSpPr>
          <p:cNvPr id="3" name="Marcador de texto 2"/>
          <p:cNvSpPr>
            <a:spLocks noGrp="1"/>
          </p:cNvSpPr>
          <p:nvPr>
            <p:ph type="body" idx="1"/>
          </p:nvPr>
        </p:nvSpPr>
        <p:spPr>
          <a:xfrm>
            <a:off x="1293813" y="685800"/>
            <a:ext cx="10287000" cy="4190999"/>
          </a:xfrm>
          <a:prstGeom prst="rect">
            <a:avLst/>
          </a:prstGeom>
        </p:spPr>
        <p:txBody>
          <a:bodyPr vert="horz" lIns="91440" tIns="45720" rIns="91440" bIns="45720" rtlCol="0">
            <a:normAutofit/>
          </a:bodyPr>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2" name="Marcador de título 1"/>
          <p:cNvSpPr>
            <a:spLocks noGrp="1"/>
          </p:cNvSpPr>
          <p:nvPr>
            <p:ph type="title"/>
          </p:nvPr>
        </p:nvSpPr>
        <p:spPr>
          <a:xfrm>
            <a:off x="609441" y="5105400"/>
            <a:ext cx="10971372" cy="1066800"/>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sp>
        <p:nvSpPr>
          <p:cNvPr id="4" name="Marcador de fecha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chemeClr val="tx1"/>
                </a:solidFill>
              </a:defRPr>
            </a:lvl1pPr>
          </a:lstStyle>
          <a:p>
            <a:pPr rtl="0"/>
            <a:fld id="{A94A7BB7-9D04-4153-B1C6-5B5DED9CC659}" type="datetime1">
              <a:rPr lang="es-ES" noProof="0" smtClean="0"/>
              <a:t>07/01/2019</a:t>
            </a:fld>
            <a:endParaRPr lang="es-ES" noProof="0" dirty="0"/>
          </a:p>
        </p:txBody>
      </p:sp>
      <p:sp>
        <p:nvSpPr>
          <p:cNvPr id="5" name="Marcador de pie de página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chemeClr val="tx1"/>
                </a:solidFill>
              </a:defRPr>
            </a:lvl1pPr>
          </a:lstStyle>
          <a:p>
            <a:pPr rtl="0"/>
            <a:r>
              <a:rPr lang="es-ES" noProof="0" dirty="0"/>
              <a:t>Agregar un pie de página</a:t>
            </a:r>
          </a:p>
        </p:txBody>
      </p:sp>
      <p:sp>
        <p:nvSpPr>
          <p:cNvPr id="6" name="Marcador de número de diapositiva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chemeClr val="tx1"/>
                </a:solidFill>
              </a:defRPr>
            </a:lvl1pPr>
          </a:lstStyle>
          <a:p>
            <a:pPr rtl="0"/>
            <a:fld id="{A3F31473-23EB-4724-8B59-FE6D21D89FA4}" type="slidenum">
              <a:rPr lang="es-ES" noProof="0" smtClean="0"/>
              <a:pPr rtl="0"/>
              <a:t>‹N°›</a:t>
            </a:fld>
            <a:endParaRPr lang="es-ES" noProof="0" dirty="0"/>
          </a:p>
        </p:txBody>
      </p:sp>
    </p:spTree>
    <p:extLst>
      <p:ext uri="{BB962C8B-B14F-4D97-AF65-F5344CB8AC3E}">
        <p14:creationId xmlns:p14="http://schemas.microsoft.com/office/powerpoint/2010/main" val="1843538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8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tx1"/>
        </a:buClr>
        <a:buSzPct val="80000"/>
        <a:buFont typeface="Arial" pitchFamily="34" charset="0"/>
        <a:buChar char="•"/>
        <a:defRPr sz="2800" kern="1200">
          <a:solidFill>
            <a:schemeClr val="tx1"/>
          </a:solidFill>
          <a:latin typeface="+mn-lt"/>
          <a:ea typeface="+mn-ea"/>
          <a:cs typeface="+mn-cs"/>
        </a:defRPr>
      </a:lvl1pPr>
      <a:lvl2pPr marL="615950" indent="-285750" algn="l" defTabSz="914400" rtl="0" eaLnBrk="1" latinLnBrk="0" hangingPunct="1">
        <a:lnSpc>
          <a:spcPct val="90000"/>
        </a:lnSpc>
        <a:spcBef>
          <a:spcPts val="600"/>
        </a:spcBef>
        <a:buSzPct val="80000"/>
        <a:buFont typeface="Corbel" pitchFamily="34" charset="0"/>
        <a:buChar char="–"/>
        <a:defRPr sz="2400" kern="1200">
          <a:solidFill>
            <a:schemeClr val="tx1"/>
          </a:solidFill>
          <a:latin typeface="+mn-lt"/>
          <a:ea typeface="+mn-ea"/>
          <a:cs typeface="+mn-cs"/>
        </a:defRPr>
      </a:lvl2pPr>
      <a:lvl3pPr marL="996696"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3pPr>
      <a:lvl4pPr marL="1380744" indent="-283464" algn="l" defTabSz="914400" rtl="0" eaLnBrk="1" latinLnBrk="0" hangingPunct="1">
        <a:lnSpc>
          <a:spcPct val="90000"/>
        </a:lnSpc>
        <a:spcBef>
          <a:spcPts val="600"/>
        </a:spcBef>
        <a:buFont typeface="Corbel" pitchFamily="34" charset="0"/>
        <a:buChar char="–"/>
        <a:defRPr sz="1800" kern="1200">
          <a:solidFill>
            <a:schemeClr val="tx1"/>
          </a:solidFill>
          <a:latin typeface="+mn-lt"/>
          <a:ea typeface="+mn-ea"/>
          <a:cs typeface="+mn-cs"/>
        </a:defRPr>
      </a:lvl4pPr>
      <a:lvl5pPr marL="1764792"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5pPr>
      <a:lvl6pPr marL="2148840" indent="-283464" algn="l" defTabSz="914400" rtl="0" eaLnBrk="1" latinLnBrk="0" hangingPunct="1">
        <a:lnSpc>
          <a:spcPct val="90000"/>
        </a:lnSpc>
        <a:spcBef>
          <a:spcPts val="600"/>
        </a:spcBef>
        <a:buFont typeface="Corbel" pitchFamily="34" charset="0"/>
        <a:buChar char="–"/>
        <a:defRPr sz="1800" kern="1200" baseline="0">
          <a:solidFill>
            <a:schemeClr val="tx1"/>
          </a:solidFill>
          <a:latin typeface="+mn-lt"/>
          <a:ea typeface="+mn-ea"/>
          <a:cs typeface="+mn-cs"/>
        </a:defRPr>
      </a:lvl6pPr>
      <a:lvl7pPr marL="2532888" indent="-228600" algn="l" defTabSz="914400" rtl="0" eaLnBrk="1" latinLnBrk="0" hangingPunct="1">
        <a:lnSpc>
          <a:spcPct val="90000"/>
        </a:lnSpc>
        <a:spcBef>
          <a:spcPts val="600"/>
        </a:spcBef>
        <a:buSzPct val="80000"/>
        <a:buFont typeface="Arial" pitchFamily="34" charset="0"/>
        <a:buChar char="•"/>
        <a:defRPr sz="1800" kern="1200" baseline="0">
          <a:solidFill>
            <a:schemeClr val="tx1"/>
          </a:solidFill>
          <a:latin typeface="+mn-lt"/>
          <a:ea typeface="+mn-ea"/>
          <a:cs typeface="+mn-cs"/>
        </a:defRPr>
      </a:lvl7pPr>
      <a:lvl8pPr marL="2916936" indent="-283464" algn="l" defTabSz="914400" rtl="0" eaLnBrk="1" latinLnBrk="0" hangingPunct="1">
        <a:lnSpc>
          <a:spcPct val="90000"/>
        </a:lnSpc>
        <a:spcBef>
          <a:spcPts val="600"/>
        </a:spcBef>
        <a:buFont typeface="Corbel" pitchFamily="34" charset="0"/>
        <a:buChar char="–"/>
        <a:defRPr sz="1800" kern="1200" baseline="0">
          <a:solidFill>
            <a:schemeClr val="tx1"/>
          </a:solidFill>
          <a:latin typeface="+mn-lt"/>
          <a:ea typeface="+mn-ea"/>
          <a:cs typeface="+mn-cs"/>
        </a:defRPr>
      </a:lvl8pPr>
      <a:lvl9pPr marL="3358134" indent="-285750" algn="l" defTabSz="914400" rtl="0" eaLnBrk="1" latinLnBrk="0" hangingPunct="1">
        <a:lnSpc>
          <a:spcPct val="90000"/>
        </a:lnSpc>
        <a:spcBef>
          <a:spcPts val="600"/>
        </a:spcBef>
        <a:buSzPct val="80000"/>
        <a:buFont typeface="Arial" panose="020B0604020202020204" pitchFamily="34" charset="0"/>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hrodriguezh@enehrl.edu.mx"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21.xml"/><Relationship Id="rId3" Type="http://schemas.openxmlformats.org/officeDocument/2006/relationships/diagramLayout" Target="../diagrams/layout20.xml"/><Relationship Id="rId7" Type="http://schemas.openxmlformats.org/officeDocument/2006/relationships/diagramData" Target="../diagrams/data21.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11" Type="http://schemas.microsoft.com/office/2007/relationships/diagramDrawing" Target="../diagrams/drawing21.xml"/><Relationship Id="rId5" Type="http://schemas.openxmlformats.org/officeDocument/2006/relationships/diagramColors" Target="../diagrams/colors20.xml"/><Relationship Id="rId10" Type="http://schemas.openxmlformats.org/officeDocument/2006/relationships/diagramColors" Target="../diagrams/colors21.xml"/><Relationship Id="rId4" Type="http://schemas.openxmlformats.org/officeDocument/2006/relationships/diagramQuickStyle" Target="../diagrams/quickStyle20.xml"/><Relationship Id="rId9" Type="http://schemas.openxmlformats.org/officeDocument/2006/relationships/diagramQuickStyle" Target="../diagrams/quickStyle21.xml"/></Relationships>
</file>

<file path=ppt/slides/_rels/slide28.xml.rels><?xml version="1.0" encoding="UTF-8" standalone="yes"?>
<Relationships xmlns="http://schemas.openxmlformats.org/package/2006/relationships"><Relationship Id="rId3" Type="http://schemas.openxmlformats.org/officeDocument/2006/relationships/hyperlink" Target="mailto:hrodriguezh@enehrl.edu.mx"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382444" y="2604121"/>
            <a:ext cx="3962400" cy="2841103"/>
          </a:xfrm>
        </p:spPr>
        <p:txBody>
          <a:bodyPr rtlCol="0">
            <a:normAutofit/>
          </a:bodyPr>
          <a:lstStyle/>
          <a:p>
            <a:pPr algn="ctr"/>
            <a:r>
              <a:rPr lang="en-GB" sz="4400" b="1" dirty="0" smtClean="0"/>
              <a:t>Assessment</a:t>
            </a:r>
            <a:r>
              <a:rPr lang="en-GB" sz="4400" b="1" dirty="0"/>
              <a:t>, from intentions </a:t>
            </a:r>
            <a:r>
              <a:rPr lang="en-GB" sz="4400" b="1" dirty="0" smtClean="0"/>
              <a:t/>
            </a:r>
            <a:br>
              <a:rPr lang="en-GB" sz="4400" b="1" dirty="0" smtClean="0"/>
            </a:br>
            <a:r>
              <a:rPr lang="en-GB" sz="4400" b="1" dirty="0" smtClean="0"/>
              <a:t>to </a:t>
            </a:r>
            <a:r>
              <a:rPr lang="en-GB" sz="4400" b="1" dirty="0"/>
              <a:t>tools</a:t>
            </a:r>
            <a:r>
              <a:rPr lang="en-US" sz="4400" dirty="0"/>
              <a:t/>
            </a:r>
            <a:br>
              <a:rPr lang="en-US" sz="4400" dirty="0"/>
            </a:br>
            <a:r>
              <a:rPr lang="es-ES" sz="3100" dirty="0" err="1">
                <a:solidFill>
                  <a:srgbClr val="002060"/>
                </a:solidFill>
                <a:cs typeface="Arial" panose="020B0604020202020204" pitchFamily="34" charset="0"/>
              </a:rPr>
              <a:t>Session</a:t>
            </a:r>
            <a:r>
              <a:rPr lang="es-ES" sz="3100" dirty="0">
                <a:solidFill>
                  <a:srgbClr val="002060"/>
                </a:solidFill>
                <a:cs typeface="Arial" panose="020B0604020202020204" pitchFamily="34" charset="0"/>
              </a:rPr>
              <a:t> </a:t>
            </a:r>
            <a:r>
              <a:rPr lang="es-ES" sz="3100" dirty="0" smtClean="0">
                <a:solidFill>
                  <a:srgbClr val="002060"/>
                </a:solidFill>
                <a:cs typeface="Arial" panose="020B0604020202020204" pitchFamily="34" charset="0"/>
              </a:rPr>
              <a:t>II</a:t>
            </a:r>
            <a:endParaRPr lang="es-ES" sz="2200" dirty="0">
              <a:solidFill>
                <a:srgbClr val="002060"/>
              </a:solidFill>
              <a:latin typeface="+mn-lt"/>
            </a:endParaRPr>
          </a:p>
        </p:txBody>
      </p:sp>
      <p:sp>
        <p:nvSpPr>
          <p:cNvPr id="3" name="Subtítulo 2"/>
          <p:cNvSpPr>
            <a:spLocks noGrp="1"/>
          </p:cNvSpPr>
          <p:nvPr>
            <p:ph type="subTitle" idx="1"/>
          </p:nvPr>
        </p:nvSpPr>
        <p:spPr>
          <a:xfrm>
            <a:off x="333772" y="5589240"/>
            <a:ext cx="3962400" cy="762000"/>
          </a:xfrm>
        </p:spPr>
        <p:txBody>
          <a:bodyPr rtlCol="0">
            <a:noAutofit/>
          </a:bodyPr>
          <a:lstStyle/>
          <a:p>
            <a:pPr algn="ctr" rtl="0"/>
            <a:r>
              <a:rPr lang="es-ES" dirty="0" smtClean="0">
                <a:latin typeface="Arial" panose="020B0604020202020204" pitchFamily="34" charset="0"/>
                <a:cs typeface="Arial" panose="020B0604020202020204" pitchFamily="34" charset="0"/>
              </a:rPr>
              <a:t>Prof. Humberto J. Rodríguez H</a:t>
            </a:r>
          </a:p>
          <a:p>
            <a:pPr algn="ctr"/>
            <a:r>
              <a:rPr lang="es-MX" dirty="0">
                <a:hlinkClick r:id="rId3"/>
              </a:rPr>
              <a:t>hrodriguezh@enehrl.edu.mx</a:t>
            </a:r>
            <a:endParaRPr lang="es-ES" dirty="0">
              <a:latin typeface="Arial" panose="020B0604020202020204" pitchFamily="34" charset="0"/>
              <a:cs typeface="Arial" panose="020B0604020202020204" pitchFamily="34" charset="0"/>
            </a:endParaRPr>
          </a:p>
        </p:txBody>
      </p:sp>
      <p:sp>
        <p:nvSpPr>
          <p:cNvPr id="5" name="Rectángulo 4"/>
          <p:cNvSpPr/>
          <p:nvPr/>
        </p:nvSpPr>
        <p:spPr>
          <a:xfrm>
            <a:off x="0" y="1299532"/>
            <a:ext cx="4942284" cy="3416320"/>
          </a:xfrm>
          <a:prstGeom prst="rect">
            <a:avLst/>
          </a:prstGeom>
        </p:spPr>
        <p:txBody>
          <a:bodyPr wrap="square">
            <a:spAutoFit/>
          </a:bodyPr>
          <a:lstStyle/>
          <a:p>
            <a:pPr algn="ctr"/>
            <a:r>
              <a:rPr lang="es-MX" sz="2400" dirty="0" smtClean="0">
                <a:latin typeface="Arial" panose="020B0604020202020204" pitchFamily="34" charset="0"/>
                <a:cs typeface="Arial" panose="020B0604020202020204" pitchFamily="34" charset="0"/>
              </a:rPr>
              <a:t>INTERNATIONAL</a:t>
            </a:r>
          </a:p>
          <a:p>
            <a:pPr algn="ctr"/>
            <a:r>
              <a:rPr lang="es-MX" sz="2400" dirty="0" smtClean="0">
                <a:latin typeface="Arial" panose="020B0604020202020204" pitchFamily="34" charset="0"/>
                <a:cs typeface="Arial" panose="020B0604020202020204" pitchFamily="34" charset="0"/>
              </a:rPr>
              <a:t> SEMINAR</a:t>
            </a:r>
            <a:endParaRPr lang="en-US" sz="2400" dirty="0" smtClean="0">
              <a:latin typeface="Arial" panose="020B0604020202020204" pitchFamily="34" charset="0"/>
              <a:cs typeface="Arial" panose="020B0604020202020204" pitchFamily="34" charset="0"/>
            </a:endParaRPr>
          </a:p>
          <a:p>
            <a:pPr algn="ctr"/>
            <a:r>
              <a:rPr lang="en-US" sz="2400" dirty="0" smtClean="0">
                <a:latin typeface="Arial" panose="020B0604020202020204" pitchFamily="34" charset="0"/>
                <a:cs typeface="Arial" panose="020B0604020202020204" pitchFamily="34" charset="0"/>
              </a:rPr>
              <a:t>The Right to Inclusive Education: </a:t>
            </a:r>
          </a:p>
          <a:p>
            <a:pPr algn="ctr"/>
            <a:r>
              <a:rPr lang="en-US" sz="2400" dirty="0" smtClean="0">
                <a:latin typeface="Arial" panose="020B0604020202020204" pitchFamily="34" charset="0"/>
                <a:cs typeface="Arial" panose="020B0604020202020204" pitchFamily="34" charset="0"/>
              </a:rPr>
              <a:t>Conceptual</a:t>
            </a: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Transition, </a:t>
            </a:r>
          </a:p>
          <a:p>
            <a:pPr algn="ctr"/>
            <a:r>
              <a:rPr lang="en-US" sz="2400" dirty="0" smtClean="0">
                <a:latin typeface="Arial" panose="020B0604020202020204" pitchFamily="34" charset="0"/>
                <a:cs typeface="Arial" panose="020B0604020202020204" pitchFamily="34" charset="0"/>
              </a:rPr>
              <a:t>transformation of </a:t>
            </a:r>
            <a:r>
              <a:rPr lang="en-US" sz="2400" dirty="0">
                <a:latin typeface="Arial" panose="020B0604020202020204" pitchFamily="34" charset="0"/>
                <a:cs typeface="Arial" panose="020B0604020202020204" pitchFamily="34" charset="0"/>
              </a:rPr>
              <a:t>P</a:t>
            </a:r>
            <a:r>
              <a:rPr lang="en-US" sz="2400" dirty="0" smtClean="0">
                <a:latin typeface="Arial" panose="020B0604020202020204" pitchFamily="34" charset="0"/>
                <a:cs typeface="Arial" panose="020B0604020202020204" pitchFamily="34" charset="0"/>
              </a:rPr>
              <a:t>ractices and</a:t>
            </a:r>
          </a:p>
          <a:p>
            <a:pPr algn="ctr"/>
            <a:r>
              <a:rPr lang="en-US" sz="2400" dirty="0" smtClean="0">
                <a:latin typeface="Arial" panose="020B0604020202020204" pitchFamily="34" charset="0"/>
                <a:cs typeface="Arial" panose="020B0604020202020204" pitchFamily="34" charset="0"/>
              </a:rPr>
              <a:t>Evaluation Issues.</a:t>
            </a:r>
          </a:p>
          <a:p>
            <a:pPr algn="ctr"/>
            <a:endParaRPr lang="en-US" sz="2400" dirty="0" smtClean="0">
              <a:latin typeface="Arial" panose="020B0604020202020204" pitchFamily="34" charset="0"/>
              <a:cs typeface="Arial" panose="020B0604020202020204" pitchFamily="34" charset="0"/>
            </a:endParaRPr>
          </a:p>
          <a:p>
            <a:pPr algn="ctr"/>
            <a:r>
              <a:rPr lang="en-US" sz="2400" dirty="0" smtClean="0">
                <a:latin typeface="Arial" panose="020B0604020202020204" pitchFamily="34" charset="0"/>
                <a:cs typeface="Arial" panose="020B0604020202020204" pitchFamily="34" charset="0"/>
              </a:rPr>
              <a:t>January 7</a:t>
            </a:r>
            <a:r>
              <a:rPr lang="en-US" sz="2400" baseline="30000" dirty="0" smtClean="0">
                <a:latin typeface="Arial" panose="020B0604020202020204" pitchFamily="34" charset="0"/>
                <a:cs typeface="Arial" panose="020B0604020202020204" pitchFamily="34" charset="0"/>
              </a:rPr>
              <a:t>th</a:t>
            </a:r>
            <a:r>
              <a:rPr lang="en-US" sz="2400" dirty="0" smtClean="0">
                <a:latin typeface="Arial" panose="020B0604020202020204" pitchFamily="34" charset="0"/>
                <a:cs typeface="Arial" panose="020B0604020202020204" pitchFamily="34" charset="0"/>
              </a:rPr>
              <a:t>-8</a:t>
            </a:r>
            <a:r>
              <a:rPr lang="en-US" sz="2400" baseline="30000" dirty="0" smtClean="0">
                <a:latin typeface="Arial" panose="020B0604020202020204" pitchFamily="34" charset="0"/>
                <a:cs typeface="Arial" panose="020B0604020202020204" pitchFamily="34" charset="0"/>
              </a:rPr>
              <a:t>th</a:t>
            </a:r>
            <a:r>
              <a:rPr lang="en-US" sz="2400" dirty="0" smtClean="0">
                <a:latin typeface="Arial" panose="020B0604020202020204" pitchFamily="34" charset="0"/>
                <a:cs typeface="Arial" panose="020B0604020202020204" pitchFamily="34" charset="0"/>
              </a:rPr>
              <a:t>. 2019</a:t>
            </a:r>
          </a:p>
          <a:p>
            <a:pPr algn="ctr"/>
            <a:r>
              <a:rPr lang="en-US" sz="2400" dirty="0" smtClean="0">
                <a:latin typeface="Arial" panose="020B0604020202020204" pitchFamily="34" charset="0"/>
                <a:cs typeface="Arial" panose="020B0604020202020204" pitchFamily="34" charset="0"/>
              </a:rPr>
              <a:t>Rabat, Morocco</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080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84812" y="1970049"/>
            <a:ext cx="1219200" cy="4572000"/>
          </a:xfrm>
          <a:prstGeom prst="rect">
            <a:avLst/>
          </a:prstGeom>
          <a:solidFill>
            <a:srgbClr val="0070C0"/>
          </a:solidFill>
          <a:ln>
            <a:solidFill>
              <a:schemeClr val="tx1"/>
            </a:solidFill>
          </a:ln>
          <a:effectLst>
            <a:outerShdw blurRad="254000" dist="38100" dir="2700000" sx="101000" sy="101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Inclusive practices</a:t>
            </a:r>
            <a:endParaRPr lang="en-US" dirty="0">
              <a:solidFill>
                <a:schemeClr val="bg1"/>
              </a:solidFill>
            </a:endParaRPr>
          </a:p>
        </p:txBody>
      </p:sp>
      <p:sp>
        <p:nvSpPr>
          <p:cNvPr id="5" name="Striped Right Arrow 4"/>
          <p:cNvSpPr/>
          <p:nvPr/>
        </p:nvSpPr>
        <p:spPr>
          <a:xfrm>
            <a:off x="2055812" y="1981200"/>
            <a:ext cx="3200400" cy="1066800"/>
          </a:xfrm>
          <a:prstGeom prst="stripedRightArrow">
            <a:avLst>
              <a:gd name="adj1" fmla="val 68815"/>
              <a:gd name="adj2" fmla="val 46864"/>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0" tIns="18288" rtlCol="0" anchor="t"/>
          <a:lstStyle/>
          <a:p>
            <a:r>
              <a:rPr lang="en-US" sz="1600" dirty="0" smtClean="0">
                <a:solidFill>
                  <a:schemeClr val="accent3">
                    <a:lumMod val="50000"/>
                  </a:schemeClr>
                </a:solidFill>
              </a:rPr>
              <a:t>Teaching in planned with all students in mind</a:t>
            </a:r>
            <a:endParaRPr lang="en-US" sz="1400" i="1" dirty="0">
              <a:solidFill>
                <a:schemeClr val="accent3">
                  <a:lumMod val="50000"/>
                </a:schemeClr>
              </a:solidFill>
              <a:latin typeface="Calibri" pitchFamily="34" charset="0"/>
            </a:endParaRPr>
          </a:p>
        </p:txBody>
      </p:sp>
      <p:sp>
        <p:nvSpPr>
          <p:cNvPr id="6" name="Striped Right Arrow 5"/>
          <p:cNvSpPr/>
          <p:nvPr/>
        </p:nvSpPr>
        <p:spPr>
          <a:xfrm flipH="1">
            <a:off x="6943763" y="1981200"/>
            <a:ext cx="3200400" cy="1066800"/>
          </a:xfrm>
          <a:prstGeom prst="stripedRightArrow">
            <a:avLst>
              <a:gd name="adj1" fmla="val 68815"/>
              <a:gd name="adj2" fmla="val 46864"/>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lvl="0"/>
            <a:r>
              <a:rPr lang="en-US" sz="1600" dirty="0" smtClean="0">
                <a:solidFill>
                  <a:schemeClr val="accent2">
                    <a:lumMod val="50000"/>
                  </a:schemeClr>
                </a:solidFill>
              </a:rPr>
              <a:t>Lesson encourage the participation of all students</a:t>
            </a:r>
            <a:endParaRPr lang="en-US" sz="1400" i="1" dirty="0">
              <a:solidFill>
                <a:schemeClr val="accent2">
                  <a:lumMod val="50000"/>
                </a:schemeClr>
              </a:solidFill>
              <a:latin typeface="Calibri" pitchFamily="34" charset="0"/>
            </a:endParaRPr>
          </a:p>
        </p:txBody>
      </p:sp>
      <p:sp>
        <p:nvSpPr>
          <p:cNvPr id="7" name="Striped Right Arrow 6"/>
          <p:cNvSpPr/>
          <p:nvPr/>
        </p:nvSpPr>
        <p:spPr>
          <a:xfrm>
            <a:off x="2055812" y="3124200"/>
            <a:ext cx="3200400" cy="1066800"/>
          </a:xfrm>
          <a:prstGeom prst="stripedRightArrow">
            <a:avLst>
              <a:gd name="adj1" fmla="val 68815"/>
              <a:gd name="adj2" fmla="val 46864"/>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0" tIns="18288" rtlCol="0" anchor="t"/>
          <a:lstStyle/>
          <a:p>
            <a:r>
              <a:rPr lang="en-US" sz="1600" dirty="0" smtClean="0">
                <a:solidFill>
                  <a:schemeClr val="accent3">
                    <a:lumMod val="50000"/>
                  </a:schemeClr>
                </a:solidFill>
              </a:rPr>
              <a:t>Support is provided when students experience difficulties</a:t>
            </a:r>
            <a:endParaRPr lang="en-US" sz="1400" i="1" dirty="0">
              <a:solidFill>
                <a:schemeClr val="accent3">
                  <a:lumMod val="50000"/>
                </a:schemeClr>
              </a:solidFill>
              <a:latin typeface="Calibri" pitchFamily="34" charset="0"/>
            </a:endParaRPr>
          </a:p>
        </p:txBody>
      </p:sp>
      <p:sp>
        <p:nvSpPr>
          <p:cNvPr id="8" name="Striped Right Arrow 7"/>
          <p:cNvSpPr/>
          <p:nvPr/>
        </p:nvSpPr>
        <p:spPr>
          <a:xfrm flipH="1">
            <a:off x="6943763" y="3124200"/>
            <a:ext cx="3200400" cy="1066800"/>
          </a:xfrm>
          <a:prstGeom prst="stripedRightArrow">
            <a:avLst>
              <a:gd name="adj1" fmla="val 68815"/>
              <a:gd name="adj2" fmla="val 46864"/>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lvl="0"/>
            <a:r>
              <a:rPr lang="en-US" sz="1600" dirty="0" smtClean="0">
                <a:solidFill>
                  <a:schemeClr val="accent2">
                    <a:lumMod val="50000"/>
                  </a:schemeClr>
                </a:solidFill>
              </a:rPr>
              <a:t>Students are actively involved in their own learning </a:t>
            </a:r>
            <a:endParaRPr lang="en-US" sz="1400" i="1" dirty="0">
              <a:solidFill>
                <a:schemeClr val="accent2">
                  <a:lumMod val="50000"/>
                </a:schemeClr>
              </a:solidFill>
              <a:latin typeface="Calibri" pitchFamily="34" charset="0"/>
            </a:endParaRPr>
          </a:p>
        </p:txBody>
      </p:sp>
      <p:sp>
        <p:nvSpPr>
          <p:cNvPr id="9" name="Striped Right Arrow 8"/>
          <p:cNvSpPr/>
          <p:nvPr/>
        </p:nvSpPr>
        <p:spPr>
          <a:xfrm>
            <a:off x="2055812" y="4267200"/>
            <a:ext cx="3200400" cy="1066800"/>
          </a:xfrm>
          <a:prstGeom prst="stripedRightArrow">
            <a:avLst>
              <a:gd name="adj1" fmla="val 68815"/>
              <a:gd name="adj2" fmla="val 46864"/>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0" tIns="18288" rtlCol="0" anchor="t"/>
          <a:lstStyle/>
          <a:p>
            <a:r>
              <a:rPr lang="en-US" sz="1600" dirty="0" smtClean="0">
                <a:solidFill>
                  <a:schemeClr val="accent3">
                    <a:lumMod val="50000"/>
                  </a:schemeClr>
                </a:solidFill>
              </a:rPr>
              <a:t>Classroom discipline is based on mutual respect and healthy living</a:t>
            </a:r>
            <a:endParaRPr lang="en-US" sz="1400" i="1" dirty="0">
              <a:solidFill>
                <a:schemeClr val="accent3">
                  <a:lumMod val="50000"/>
                </a:schemeClr>
              </a:solidFill>
              <a:latin typeface="Calibri" pitchFamily="34" charset="0"/>
            </a:endParaRPr>
          </a:p>
        </p:txBody>
      </p:sp>
      <p:sp>
        <p:nvSpPr>
          <p:cNvPr id="10" name="Striped Right Arrow 9"/>
          <p:cNvSpPr/>
          <p:nvPr/>
        </p:nvSpPr>
        <p:spPr>
          <a:xfrm flipH="1">
            <a:off x="6943763" y="4267200"/>
            <a:ext cx="3200400" cy="1066800"/>
          </a:xfrm>
          <a:prstGeom prst="stripedRightArrow">
            <a:avLst>
              <a:gd name="adj1" fmla="val 68815"/>
              <a:gd name="adj2" fmla="val 46864"/>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r>
              <a:rPr lang="en-US" sz="1600" dirty="0" smtClean="0">
                <a:solidFill>
                  <a:schemeClr val="accent2">
                    <a:lumMod val="50000"/>
                  </a:schemeClr>
                </a:solidFill>
                <a:latin typeface="Calibri" pitchFamily="34" charset="0"/>
              </a:rPr>
              <a:t>Students are encouraged to support one another</a:t>
            </a:r>
            <a:r>
              <a:rPr lang="es-MX" sz="1600" dirty="0" smtClean="0">
                <a:solidFill>
                  <a:schemeClr val="accent2">
                    <a:lumMod val="50000"/>
                  </a:schemeClr>
                </a:solidFill>
                <a:latin typeface="Calibri" pitchFamily="34" charset="0"/>
              </a:rPr>
              <a:t>´s</a:t>
            </a:r>
            <a:r>
              <a:rPr lang="en-US" sz="1600" dirty="0" smtClean="0">
                <a:solidFill>
                  <a:schemeClr val="accent2">
                    <a:lumMod val="50000"/>
                  </a:schemeClr>
                </a:solidFill>
                <a:latin typeface="Calibri" pitchFamily="34" charset="0"/>
              </a:rPr>
              <a:t> learning</a:t>
            </a:r>
            <a:r>
              <a:rPr lang="en-US" sz="1400" dirty="0" smtClean="0">
                <a:solidFill>
                  <a:schemeClr val="accent2">
                    <a:lumMod val="50000"/>
                  </a:schemeClr>
                </a:solidFill>
                <a:latin typeface="Calibri" pitchFamily="34" charset="0"/>
              </a:rPr>
              <a:t> </a:t>
            </a:r>
            <a:endParaRPr lang="en-US" sz="1400" dirty="0">
              <a:solidFill>
                <a:schemeClr val="accent2">
                  <a:lumMod val="50000"/>
                </a:schemeClr>
              </a:solidFill>
              <a:latin typeface="Calibri" pitchFamily="34" charset="0"/>
            </a:endParaRPr>
          </a:p>
        </p:txBody>
      </p:sp>
      <p:sp>
        <p:nvSpPr>
          <p:cNvPr id="11" name="Striped Right Arrow 10"/>
          <p:cNvSpPr/>
          <p:nvPr/>
        </p:nvSpPr>
        <p:spPr>
          <a:xfrm>
            <a:off x="2055812" y="5410200"/>
            <a:ext cx="3200400" cy="1066800"/>
          </a:xfrm>
          <a:prstGeom prst="stripedRightArrow">
            <a:avLst>
              <a:gd name="adj1" fmla="val 68815"/>
              <a:gd name="adj2" fmla="val 46864"/>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0" tIns="18288" rtlCol="0" anchor="t"/>
          <a:lstStyle/>
          <a:p>
            <a:r>
              <a:rPr lang="en-US" sz="1600" dirty="0" smtClean="0">
                <a:solidFill>
                  <a:schemeClr val="accent3">
                    <a:lumMod val="50000"/>
                  </a:schemeClr>
                </a:solidFill>
              </a:rPr>
              <a:t>Assessment contribute to the achievement to all students</a:t>
            </a:r>
            <a:endParaRPr lang="en-US" sz="1400" i="1" dirty="0">
              <a:solidFill>
                <a:schemeClr val="accent3">
                  <a:lumMod val="50000"/>
                </a:schemeClr>
              </a:solidFill>
              <a:latin typeface="Calibri" pitchFamily="34" charset="0"/>
            </a:endParaRPr>
          </a:p>
        </p:txBody>
      </p:sp>
      <p:sp>
        <p:nvSpPr>
          <p:cNvPr id="12" name="Striped Right Arrow 11"/>
          <p:cNvSpPr/>
          <p:nvPr/>
        </p:nvSpPr>
        <p:spPr>
          <a:xfrm flipH="1">
            <a:off x="6943763" y="5410200"/>
            <a:ext cx="3200400" cy="1066800"/>
          </a:xfrm>
          <a:prstGeom prst="stripedRightArrow">
            <a:avLst>
              <a:gd name="adj1" fmla="val 68815"/>
              <a:gd name="adj2" fmla="val 46864"/>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lvl="0"/>
            <a:r>
              <a:rPr lang="en-US" sz="1400" dirty="0" smtClean="0">
                <a:solidFill>
                  <a:schemeClr val="accent2">
                    <a:lumMod val="50000"/>
                  </a:schemeClr>
                </a:solidFill>
              </a:rPr>
              <a:t>Students feel that they have somebody to speak to when they are worried or upset</a:t>
            </a:r>
            <a:endParaRPr lang="en-US" sz="1200" i="1" dirty="0">
              <a:solidFill>
                <a:schemeClr val="accent2">
                  <a:lumMod val="50000"/>
                </a:schemeClr>
              </a:solidFill>
              <a:latin typeface="Calibri" pitchFamily="34" charset="0"/>
            </a:endParaRPr>
          </a:p>
        </p:txBody>
      </p:sp>
      <p:sp>
        <p:nvSpPr>
          <p:cNvPr id="14" name="Rectangle 13"/>
          <p:cNvSpPr/>
          <p:nvPr/>
        </p:nvSpPr>
        <p:spPr>
          <a:xfrm>
            <a:off x="2369804" y="1493597"/>
            <a:ext cx="2172390" cy="307777"/>
          </a:xfrm>
          <a:prstGeom prst="rect">
            <a:avLst/>
          </a:prstGeom>
        </p:spPr>
        <p:txBody>
          <a:bodyPr wrap="none">
            <a:spAutoFit/>
          </a:bodyPr>
          <a:lstStyle/>
          <a:p>
            <a:pPr algn="ctr"/>
            <a:r>
              <a:rPr lang="en-US" sz="1400" kern="0" dirty="0">
                <a:solidFill>
                  <a:prstClr val="white"/>
                </a:solidFill>
              </a:rPr>
              <a:t>(Positive forces for change)</a:t>
            </a:r>
            <a:endParaRPr lang="en-US" sz="1600" dirty="0"/>
          </a:p>
        </p:txBody>
      </p:sp>
      <p:sp>
        <p:nvSpPr>
          <p:cNvPr id="16" name="Rectangle 15"/>
          <p:cNvSpPr/>
          <p:nvPr/>
        </p:nvSpPr>
        <p:spPr>
          <a:xfrm>
            <a:off x="7753181" y="1493597"/>
            <a:ext cx="1763624" cy="307777"/>
          </a:xfrm>
          <a:prstGeom prst="rect">
            <a:avLst/>
          </a:prstGeom>
        </p:spPr>
        <p:txBody>
          <a:bodyPr wrap="none">
            <a:spAutoFit/>
          </a:bodyPr>
          <a:lstStyle/>
          <a:p>
            <a:pPr algn="ctr"/>
            <a:r>
              <a:rPr lang="en-US" sz="1400" kern="0" dirty="0">
                <a:solidFill>
                  <a:prstClr val="white"/>
                </a:solidFill>
              </a:rPr>
              <a:t>(Obstacles to change)</a:t>
            </a:r>
            <a:endParaRPr lang="en-US" sz="1600" dirty="0"/>
          </a:p>
        </p:txBody>
      </p:sp>
      <p:sp>
        <p:nvSpPr>
          <p:cNvPr id="2" name="CuadroTexto 1"/>
          <p:cNvSpPr txBox="1"/>
          <p:nvPr/>
        </p:nvSpPr>
        <p:spPr>
          <a:xfrm>
            <a:off x="981844" y="188640"/>
            <a:ext cx="9747733" cy="1200329"/>
          </a:xfrm>
          <a:prstGeom prst="rect">
            <a:avLst/>
          </a:prstGeom>
          <a:noFill/>
          <a:ln>
            <a:solidFill>
              <a:schemeClr val="bg2"/>
            </a:solidFill>
          </a:ln>
        </p:spPr>
        <p:txBody>
          <a:bodyPr wrap="none" rtlCol="0" anchor="ctr" anchorCtr="1">
            <a:spAutoFit/>
          </a:bodyPr>
          <a:lstStyle/>
          <a:p>
            <a:r>
              <a:rPr lang="en-US" sz="3600" dirty="0" smtClean="0">
                <a:latin typeface="+mj-lt"/>
              </a:rPr>
              <a:t>Proposal 2. indicators to help teachers to review </a:t>
            </a:r>
          </a:p>
          <a:p>
            <a:r>
              <a:rPr lang="en-US" sz="3600" dirty="0" smtClean="0">
                <a:latin typeface="+mj-lt"/>
              </a:rPr>
              <a:t>their own classrooms.                       </a:t>
            </a:r>
            <a:r>
              <a:rPr lang="en-US" sz="2400" dirty="0" smtClean="0">
                <a:latin typeface="+mj-lt"/>
              </a:rPr>
              <a:t>UNESCO 2016 </a:t>
            </a:r>
            <a:endParaRPr lang="en-US" sz="3600" dirty="0" smtClean="0">
              <a:latin typeface="+mj-lt"/>
            </a:endParaRPr>
          </a:p>
        </p:txBody>
      </p:sp>
    </p:spTree>
    <p:extLst>
      <p:ext uri="{BB962C8B-B14F-4D97-AF65-F5344CB8AC3E}">
        <p14:creationId xmlns:p14="http://schemas.microsoft.com/office/powerpoint/2010/main" val="4212841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84812" y="1970049"/>
            <a:ext cx="1219200" cy="4572000"/>
          </a:xfrm>
          <a:prstGeom prst="rect">
            <a:avLst/>
          </a:prstGeom>
          <a:solidFill>
            <a:srgbClr val="0070C0"/>
          </a:solidFill>
          <a:ln>
            <a:solidFill>
              <a:schemeClr val="tx1"/>
            </a:solidFill>
          </a:ln>
          <a:effectLst>
            <a:outerShdw blurRad="254000" dist="38100" dir="2700000" sx="101000" sy="101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Inclusive practices</a:t>
            </a:r>
            <a:endParaRPr lang="en-US" dirty="0">
              <a:solidFill>
                <a:schemeClr val="bg1"/>
              </a:solidFill>
            </a:endParaRPr>
          </a:p>
        </p:txBody>
      </p:sp>
      <p:sp>
        <p:nvSpPr>
          <p:cNvPr id="6" name="Striped Right Arrow 5"/>
          <p:cNvSpPr/>
          <p:nvPr/>
        </p:nvSpPr>
        <p:spPr>
          <a:xfrm flipH="1">
            <a:off x="6943763" y="1981200"/>
            <a:ext cx="3200400" cy="1066800"/>
          </a:xfrm>
          <a:prstGeom prst="stripedRightArrow">
            <a:avLst>
              <a:gd name="adj1" fmla="val 68815"/>
              <a:gd name="adj2" fmla="val 46864"/>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lvl="0"/>
            <a:r>
              <a:rPr lang="en-US" sz="1600" dirty="0" smtClean="0">
                <a:solidFill>
                  <a:schemeClr val="accent2">
                    <a:lumMod val="50000"/>
                  </a:schemeClr>
                </a:solidFill>
              </a:rPr>
              <a:t>Should be the responsibility to all teachers </a:t>
            </a:r>
            <a:endParaRPr lang="en-US" sz="1400" i="1" dirty="0">
              <a:solidFill>
                <a:schemeClr val="accent2">
                  <a:lumMod val="50000"/>
                </a:schemeClr>
              </a:solidFill>
              <a:latin typeface="Calibri" pitchFamily="34" charset="0"/>
            </a:endParaRPr>
          </a:p>
        </p:txBody>
      </p:sp>
      <p:sp>
        <p:nvSpPr>
          <p:cNvPr id="8" name="Striped Right Arrow 7"/>
          <p:cNvSpPr/>
          <p:nvPr/>
        </p:nvSpPr>
        <p:spPr>
          <a:xfrm flipH="1">
            <a:off x="6943763" y="3658344"/>
            <a:ext cx="3200400" cy="1066800"/>
          </a:xfrm>
          <a:prstGeom prst="stripedRightArrow">
            <a:avLst>
              <a:gd name="adj1" fmla="val 68815"/>
              <a:gd name="adj2" fmla="val 46864"/>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lvl="0"/>
            <a:r>
              <a:rPr lang="en-US" sz="1600" dirty="0" smtClean="0">
                <a:solidFill>
                  <a:schemeClr val="accent2">
                    <a:lumMod val="50000"/>
                  </a:schemeClr>
                </a:solidFill>
              </a:rPr>
              <a:t>Should be a continuous part of all teaching</a:t>
            </a:r>
            <a:endParaRPr lang="en-US" sz="1400" i="1" dirty="0">
              <a:solidFill>
                <a:schemeClr val="accent2">
                  <a:lumMod val="50000"/>
                </a:schemeClr>
              </a:solidFill>
              <a:latin typeface="Calibri" pitchFamily="34" charset="0"/>
            </a:endParaRPr>
          </a:p>
        </p:txBody>
      </p:sp>
      <p:sp>
        <p:nvSpPr>
          <p:cNvPr id="10" name="Striped Right Arrow 9"/>
          <p:cNvSpPr/>
          <p:nvPr/>
        </p:nvSpPr>
        <p:spPr>
          <a:xfrm flipH="1">
            <a:off x="6943763" y="5314528"/>
            <a:ext cx="3200400" cy="1066800"/>
          </a:xfrm>
          <a:prstGeom prst="stripedRightArrow">
            <a:avLst>
              <a:gd name="adj1" fmla="val 68815"/>
              <a:gd name="adj2" fmla="val 46864"/>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r>
              <a:rPr lang="en-US" sz="1600" dirty="0" smtClean="0">
                <a:solidFill>
                  <a:schemeClr val="accent2">
                    <a:lumMod val="50000"/>
                  </a:schemeClr>
                </a:solidFill>
                <a:latin typeface="Calibri" pitchFamily="34" charset="0"/>
              </a:rPr>
              <a:t>Requires an attitude on mind that seeks out relevant information </a:t>
            </a:r>
            <a:r>
              <a:rPr lang="en-US" sz="1400" dirty="0" smtClean="0">
                <a:solidFill>
                  <a:schemeClr val="accent2">
                    <a:lumMod val="50000"/>
                  </a:schemeClr>
                </a:solidFill>
                <a:latin typeface="Calibri" pitchFamily="34" charset="0"/>
              </a:rPr>
              <a:t> </a:t>
            </a:r>
            <a:endParaRPr lang="en-US" sz="1400" dirty="0">
              <a:solidFill>
                <a:schemeClr val="accent2">
                  <a:lumMod val="50000"/>
                </a:schemeClr>
              </a:solidFill>
              <a:latin typeface="Calibri" pitchFamily="34" charset="0"/>
            </a:endParaRPr>
          </a:p>
        </p:txBody>
      </p:sp>
      <p:sp>
        <p:nvSpPr>
          <p:cNvPr id="11" name="Striped Right Arrow 10"/>
          <p:cNvSpPr/>
          <p:nvPr/>
        </p:nvSpPr>
        <p:spPr>
          <a:xfrm>
            <a:off x="2055812" y="3717032"/>
            <a:ext cx="3200400" cy="1066800"/>
          </a:xfrm>
          <a:prstGeom prst="stripedRightArrow">
            <a:avLst>
              <a:gd name="adj1" fmla="val 68815"/>
              <a:gd name="adj2" fmla="val 46864"/>
            </a:avLst>
          </a:prstGeom>
          <a:solidFill>
            <a:srgbClr val="66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2880" tIns="18288" rtlCol="0" anchor="t"/>
          <a:lstStyle/>
          <a:p>
            <a:pPr algn="ctr"/>
            <a:r>
              <a:rPr lang="en-US" sz="2400" dirty="0" smtClean="0">
                <a:solidFill>
                  <a:schemeClr val="accent3">
                    <a:lumMod val="50000"/>
                  </a:schemeClr>
                </a:solidFill>
              </a:rPr>
              <a:t>Assessment for learning</a:t>
            </a:r>
            <a:endParaRPr lang="en-US" sz="2000" i="1" dirty="0">
              <a:solidFill>
                <a:schemeClr val="accent3">
                  <a:lumMod val="50000"/>
                </a:schemeClr>
              </a:solidFill>
              <a:latin typeface="Calibri" pitchFamily="34" charset="0"/>
            </a:endParaRPr>
          </a:p>
        </p:txBody>
      </p:sp>
      <p:sp>
        <p:nvSpPr>
          <p:cNvPr id="14" name="Rectangle 13"/>
          <p:cNvSpPr/>
          <p:nvPr/>
        </p:nvSpPr>
        <p:spPr>
          <a:xfrm>
            <a:off x="2369804" y="1493597"/>
            <a:ext cx="2172390" cy="307777"/>
          </a:xfrm>
          <a:prstGeom prst="rect">
            <a:avLst/>
          </a:prstGeom>
        </p:spPr>
        <p:txBody>
          <a:bodyPr wrap="none">
            <a:spAutoFit/>
          </a:bodyPr>
          <a:lstStyle/>
          <a:p>
            <a:pPr algn="ctr"/>
            <a:r>
              <a:rPr lang="en-US" sz="1400" kern="0" dirty="0">
                <a:solidFill>
                  <a:prstClr val="white"/>
                </a:solidFill>
              </a:rPr>
              <a:t>(Positive forces for change)</a:t>
            </a:r>
            <a:endParaRPr lang="en-US" sz="1600" dirty="0"/>
          </a:p>
        </p:txBody>
      </p:sp>
      <p:sp>
        <p:nvSpPr>
          <p:cNvPr id="16" name="Rectangle 15"/>
          <p:cNvSpPr/>
          <p:nvPr/>
        </p:nvSpPr>
        <p:spPr>
          <a:xfrm>
            <a:off x="7753181" y="1493597"/>
            <a:ext cx="1763624" cy="307777"/>
          </a:xfrm>
          <a:prstGeom prst="rect">
            <a:avLst/>
          </a:prstGeom>
        </p:spPr>
        <p:txBody>
          <a:bodyPr wrap="none">
            <a:spAutoFit/>
          </a:bodyPr>
          <a:lstStyle/>
          <a:p>
            <a:pPr algn="ctr"/>
            <a:r>
              <a:rPr lang="en-US" sz="1400" kern="0" dirty="0">
                <a:solidFill>
                  <a:prstClr val="white"/>
                </a:solidFill>
              </a:rPr>
              <a:t>(Obstacles to change)</a:t>
            </a:r>
            <a:endParaRPr lang="en-US" sz="1600" dirty="0"/>
          </a:p>
        </p:txBody>
      </p:sp>
      <p:sp>
        <p:nvSpPr>
          <p:cNvPr id="2" name="CuadroTexto 1"/>
          <p:cNvSpPr txBox="1"/>
          <p:nvPr/>
        </p:nvSpPr>
        <p:spPr>
          <a:xfrm>
            <a:off x="981844" y="188640"/>
            <a:ext cx="9013814" cy="1200329"/>
          </a:xfrm>
          <a:prstGeom prst="rect">
            <a:avLst/>
          </a:prstGeom>
          <a:noFill/>
          <a:ln>
            <a:solidFill>
              <a:schemeClr val="bg2"/>
            </a:solidFill>
          </a:ln>
        </p:spPr>
        <p:txBody>
          <a:bodyPr wrap="none" rtlCol="0" anchor="ctr" anchorCtr="1">
            <a:spAutoFit/>
          </a:bodyPr>
          <a:lstStyle/>
          <a:p>
            <a:r>
              <a:rPr lang="en-US" sz="3600" dirty="0" smtClean="0">
                <a:latin typeface="+mj-lt"/>
              </a:rPr>
              <a:t>Assessment contribute to the achievement </a:t>
            </a:r>
          </a:p>
          <a:p>
            <a:r>
              <a:rPr lang="en-US" sz="3600" dirty="0" smtClean="0">
                <a:latin typeface="+mj-lt"/>
              </a:rPr>
              <a:t>of all students                                         </a:t>
            </a:r>
            <a:r>
              <a:rPr lang="en-US" sz="2400" dirty="0" smtClean="0">
                <a:latin typeface="+mj-lt"/>
              </a:rPr>
              <a:t>UNESCO 2016 </a:t>
            </a:r>
            <a:endParaRPr lang="en-US" sz="3600" dirty="0" smtClean="0">
              <a:latin typeface="+mj-lt"/>
            </a:endParaRPr>
          </a:p>
        </p:txBody>
      </p:sp>
    </p:spTree>
    <p:extLst>
      <p:ext uri="{BB962C8B-B14F-4D97-AF65-F5344CB8AC3E}">
        <p14:creationId xmlns:p14="http://schemas.microsoft.com/office/powerpoint/2010/main" val="1623563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675325602"/>
              </p:ext>
            </p:extLst>
          </p:nvPr>
        </p:nvGraphicFramePr>
        <p:xfrm>
          <a:off x="693812" y="1180096"/>
          <a:ext cx="8125883"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1071458" y="292007"/>
            <a:ext cx="2447017" cy="1754326"/>
          </a:xfrm>
          <a:prstGeom prst="rect">
            <a:avLst/>
          </a:prstGeom>
          <a:noFill/>
          <a:ln>
            <a:solidFill>
              <a:schemeClr val="bg2"/>
            </a:solidFill>
          </a:ln>
        </p:spPr>
        <p:txBody>
          <a:bodyPr wrap="none" rtlCol="0" anchor="ctr" anchorCtr="1">
            <a:spAutoFit/>
          </a:bodyPr>
          <a:lstStyle/>
          <a:p>
            <a:pPr algn="ctr"/>
            <a:r>
              <a:rPr lang="es-MX" sz="3600" b="1" dirty="0" err="1" smtClean="0"/>
              <a:t>Assessment</a:t>
            </a:r>
            <a:endParaRPr lang="es-MX" sz="3600" b="1" dirty="0" smtClean="0"/>
          </a:p>
          <a:p>
            <a:pPr algn="ctr"/>
            <a:r>
              <a:rPr lang="es-MX" sz="3600" b="1" dirty="0" smtClean="0"/>
              <a:t> </a:t>
            </a:r>
            <a:r>
              <a:rPr lang="es-MX" sz="3600" b="1" dirty="0" err="1" smtClean="0"/>
              <a:t>for</a:t>
            </a:r>
            <a:endParaRPr lang="es-MX" sz="3600" b="1" dirty="0" smtClean="0"/>
          </a:p>
          <a:p>
            <a:pPr algn="ctr"/>
            <a:r>
              <a:rPr lang="es-MX" sz="3600" b="1" dirty="0" smtClean="0"/>
              <a:t>Learning</a:t>
            </a:r>
            <a:r>
              <a:rPr lang="es-MX" sz="2800" dirty="0" smtClean="0"/>
              <a:t> </a:t>
            </a:r>
            <a:endParaRPr lang="en-US" sz="2800" dirty="0" smtClean="0"/>
          </a:p>
        </p:txBody>
      </p:sp>
      <p:sp>
        <p:nvSpPr>
          <p:cNvPr id="4" name="CuadroTexto 3"/>
          <p:cNvSpPr txBox="1"/>
          <p:nvPr/>
        </p:nvSpPr>
        <p:spPr>
          <a:xfrm>
            <a:off x="9118748" y="2749278"/>
            <a:ext cx="2518766" cy="2031325"/>
          </a:xfrm>
          <a:prstGeom prst="rect">
            <a:avLst/>
          </a:prstGeom>
          <a:noFill/>
          <a:ln>
            <a:solidFill>
              <a:schemeClr val="bg2"/>
            </a:solidFill>
          </a:ln>
        </p:spPr>
        <p:txBody>
          <a:bodyPr wrap="none" rtlCol="0" anchor="ctr" anchorCtr="1">
            <a:spAutoFit/>
          </a:bodyPr>
          <a:lstStyle/>
          <a:p>
            <a:r>
              <a:rPr lang="en-US" dirty="0" smtClean="0"/>
              <a:t>Children talking in</a:t>
            </a:r>
          </a:p>
          <a:p>
            <a:r>
              <a:rPr lang="en-US" dirty="0" smtClean="0"/>
              <a:t>pairs about what</a:t>
            </a:r>
          </a:p>
          <a:p>
            <a:r>
              <a:rPr lang="en-US" dirty="0" smtClean="0"/>
              <a:t>They have been doing</a:t>
            </a:r>
          </a:p>
          <a:p>
            <a:r>
              <a:rPr lang="en-US" dirty="0"/>
              <a:t>d</a:t>
            </a:r>
            <a:r>
              <a:rPr lang="en-US" dirty="0" smtClean="0"/>
              <a:t>uring the day.</a:t>
            </a:r>
          </a:p>
          <a:p>
            <a:r>
              <a:rPr lang="en-US" dirty="0" smtClean="0"/>
              <a:t> </a:t>
            </a:r>
          </a:p>
          <a:p>
            <a:r>
              <a:rPr lang="en-US" b="1" dirty="0" smtClean="0"/>
              <a:t>It is essential to identify</a:t>
            </a:r>
          </a:p>
          <a:p>
            <a:r>
              <a:rPr lang="en-US" b="1" dirty="0" smtClean="0"/>
              <a:t>Barriers for the learning </a:t>
            </a:r>
          </a:p>
        </p:txBody>
      </p:sp>
      <p:sp>
        <p:nvSpPr>
          <p:cNvPr id="5" name="CuadroTexto 4"/>
          <p:cNvSpPr txBox="1"/>
          <p:nvPr/>
        </p:nvSpPr>
        <p:spPr>
          <a:xfrm>
            <a:off x="8902724" y="5325015"/>
            <a:ext cx="3053272" cy="1200329"/>
          </a:xfrm>
          <a:prstGeom prst="rect">
            <a:avLst/>
          </a:prstGeom>
          <a:noFill/>
          <a:ln>
            <a:solidFill>
              <a:schemeClr val="bg2"/>
            </a:solidFill>
          </a:ln>
        </p:spPr>
        <p:txBody>
          <a:bodyPr wrap="none" rtlCol="0" anchor="ctr" anchorCtr="1">
            <a:spAutoFit/>
          </a:bodyPr>
          <a:lstStyle/>
          <a:p>
            <a:r>
              <a:rPr lang="en-US" dirty="0" smtClean="0"/>
              <a:t>Teachers keep informal notes</a:t>
            </a:r>
          </a:p>
          <a:p>
            <a:r>
              <a:rPr lang="en-US" dirty="0" smtClean="0"/>
              <a:t>Or  brief diaries of things that</a:t>
            </a:r>
          </a:p>
          <a:p>
            <a:r>
              <a:rPr lang="en-US" dirty="0"/>
              <a:t>h</a:t>
            </a:r>
            <a:r>
              <a:rPr lang="en-US" dirty="0" smtClean="0"/>
              <a:t>appen and ideas that emerge</a:t>
            </a:r>
          </a:p>
          <a:p>
            <a:r>
              <a:rPr lang="en-US" dirty="0" smtClean="0"/>
              <a:t>that they wish to pursue.</a:t>
            </a:r>
          </a:p>
        </p:txBody>
      </p:sp>
      <p:sp>
        <p:nvSpPr>
          <p:cNvPr id="6" name="CuadroTexto 5"/>
          <p:cNvSpPr txBox="1"/>
          <p:nvPr/>
        </p:nvSpPr>
        <p:spPr>
          <a:xfrm>
            <a:off x="9046740" y="278252"/>
            <a:ext cx="2789803" cy="2031325"/>
          </a:xfrm>
          <a:prstGeom prst="rect">
            <a:avLst/>
          </a:prstGeom>
          <a:noFill/>
          <a:ln>
            <a:solidFill>
              <a:schemeClr val="bg2"/>
            </a:solidFill>
          </a:ln>
        </p:spPr>
        <p:txBody>
          <a:bodyPr wrap="none" rtlCol="0" anchor="ctr" anchorCtr="1">
            <a:spAutoFit/>
          </a:bodyPr>
          <a:lstStyle/>
          <a:p>
            <a:r>
              <a:rPr lang="en-US" dirty="0" smtClean="0"/>
              <a:t>Sometimes it may be</a:t>
            </a:r>
          </a:p>
          <a:p>
            <a:r>
              <a:rPr lang="en-US" dirty="0"/>
              <a:t>n</a:t>
            </a:r>
            <a:r>
              <a:rPr lang="en-US" dirty="0" smtClean="0"/>
              <a:t>ecessary to carry out </a:t>
            </a:r>
          </a:p>
          <a:p>
            <a:r>
              <a:rPr lang="en-US" dirty="0" smtClean="0"/>
              <a:t>a more intensive period</a:t>
            </a:r>
          </a:p>
          <a:p>
            <a:r>
              <a:rPr lang="en-US" dirty="0" smtClean="0"/>
              <a:t>of observations of one child</a:t>
            </a:r>
          </a:p>
          <a:p>
            <a:r>
              <a:rPr lang="en-US" dirty="0"/>
              <a:t>i</a:t>
            </a:r>
            <a:r>
              <a:rPr lang="en-US" dirty="0" smtClean="0"/>
              <a:t>n order to find ways</a:t>
            </a:r>
          </a:p>
          <a:p>
            <a:r>
              <a:rPr lang="en-US" dirty="0"/>
              <a:t>o</a:t>
            </a:r>
            <a:r>
              <a:rPr lang="en-US" dirty="0" smtClean="0"/>
              <a:t>f encouraging their</a:t>
            </a:r>
          </a:p>
          <a:p>
            <a:r>
              <a:rPr lang="en-US" dirty="0"/>
              <a:t>p</a:t>
            </a:r>
            <a:r>
              <a:rPr lang="en-US" dirty="0" smtClean="0"/>
              <a:t>articipation and learning</a:t>
            </a:r>
          </a:p>
        </p:txBody>
      </p:sp>
    </p:spTree>
    <p:extLst>
      <p:ext uri="{BB962C8B-B14F-4D97-AF65-F5344CB8AC3E}">
        <p14:creationId xmlns:p14="http://schemas.microsoft.com/office/powerpoint/2010/main" val="1954474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716314522"/>
              </p:ext>
            </p:extLst>
          </p:nvPr>
        </p:nvGraphicFramePr>
        <p:xfrm>
          <a:off x="2031471" y="720372"/>
          <a:ext cx="8125883"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17748" y="260648"/>
            <a:ext cx="3888432" cy="3785652"/>
          </a:xfrm>
          <a:prstGeom prst="rect">
            <a:avLst/>
          </a:prstGeom>
        </p:spPr>
        <p:txBody>
          <a:bodyPr wrap="square">
            <a:spAutoFit/>
          </a:bodyPr>
          <a:lstStyle/>
          <a:p>
            <a:r>
              <a:rPr lang="es-MX" sz="2400" dirty="0" err="1"/>
              <a:t>Beyond</a:t>
            </a:r>
            <a:r>
              <a:rPr lang="es-MX" sz="2400" dirty="0"/>
              <a:t> </a:t>
            </a:r>
            <a:r>
              <a:rPr lang="es-MX" sz="2400" dirty="0" err="1" smtClean="0"/>
              <a:t>observation</a:t>
            </a:r>
            <a:r>
              <a:rPr lang="es-MX" sz="2400" dirty="0" smtClean="0"/>
              <a:t> </a:t>
            </a:r>
            <a:r>
              <a:rPr lang="es-MX" sz="2400" dirty="0"/>
              <a:t>and </a:t>
            </a:r>
            <a:r>
              <a:rPr lang="es-MX" sz="2400" dirty="0" err="1"/>
              <a:t>discussion</a:t>
            </a:r>
            <a:r>
              <a:rPr lang="es-MX" sz="2400" dirty="0"/>
              <a:t>, </a:t>
            </a:r>
            <a:r>
              <a:rPr lang="es-MX" sz="2400" dirty="0" err="1"/>
              <a:t>teachers</a:t>
            </a:r>
            <a:r>
              <a:rPr lang="es-MX" sz="2400" dirty="0"/>
              <a:t> </a:t>
            </a:r>
            <a:r>
              <a:rPr lang="es-MX" sz="2400" dirty="0" err="1"/>
              <a:t>also</a:t>
            </a:r>
            <a:r>
              <a:rPr lang="es-MX" sz="2400" dirty="0"/>
              <a:t> </a:t>
            </a:r>
            <a:r>
              <a:rPr lang="es-MX" sz="2400" dirty="0" err="1"/>
              <a:t>sometimes</a:t>
            </a:r>
            <a:r>
              <a:rPr lang="es-MX" sz="2400" dirty="0"/>
              <a:t> use </a:t>
            </a:r>
            <a:r>
              <a:rPr lang="es-MX" sz="2400" dirty="0" err="1"/>
              <a:t>tests</a:t>
            </a:r>
            <a:r>
              <a:rPr lang="es-MX" sz="2400" dirty="0"/>
              <a:t> in </a:t>
            </a:r>
            <a:r>
              <a:rPr lang="es-MX" sz="2400" dirty="0" err="1"/>
              <a:t>order</a:t>
            </a:r>
            <a:r>
              <a:rPr lang="es-MX" sz="2400" dirty="0"/>
              <a:t> </a:t>
            </a:r>
            <a:r>
              <a:rPr lang="es-MX" sz="2400" dirty="0" err="1"/>
              <a:t>to</a:t>
            </a:r>
            <a:r>
              <a:rPr lang="es-MX" sz="2400" dirty="0"/>
              <a:t> determine </a:t>
            </a:r>
            <a:r>
              <a:rPr lang="es-MX" sz="2400" dirty="0" err="1"/>
              <a:t>the</a:t>
            </a:r>
            <a:r>
              <a:rPr lang="es-MX" sz="2400" dirty="0"/>
              <a:t> </a:t>
            </a:r>
            <a:r>
              <a:rPr lang="es-MX" sz="2400" dirty="0" err="1"/>
              <a:t>progress</a:t>
            </a:r>
            <a:r>
              <a:rPr lang="es-MX" sz="2400" dirty="0"/>
              <a:t> of </a:t>
            </a:r>
            <a:r>
              <a:rPr lang="es-MX" sz="2400" dirty="0" err="1"/>
              <a:t>their</a:t>
            </a:r>
            <a:r>
              <a:rPr lang="es-MX" sz="2400" dirty="0"/>
              <a:t> </a:t>
            </a:r>
            <a:r>
              <a:rPr lang="es-MX" sz="2400" dirty="0" err="1"/>
              <a:t>students</a:t>
            </a:r>
            <a:r>
              <a:rPr lang="es-MX" sz="2400" dirty="0"/>
              <a:t>. </a:t>
            </a:r>
            <a:endParaRPr lang="es-MX" sz="2400" dirty="0" smtClean="0"/>
          </a:p>
          <a:p>
            <a:endParaRPr lang="es-MX" sz="2400" dirty="0"/>
          </a:p>
          <a:p>
            <a:r>
              <a:rPr lang="es-MX" sz="2400" dirty="0" err="1"/>
              <a:t>However</a:t>
            </a:r>
            <a:r>
              <a:rPr lang="es-MX" sz="2400" dirty="0"/>
              <a:t> </a:t>
            </a:r>
            <a:r>
              <a:rPr lang="es-MX" sz="2400" dirty="0" err="1"/>
              <a:t>the</a:t>
            </a:r>
            <a:r>
              <a:rPr lang="es-MX" sz="2400" dirty="0"/>
              <a:t> use of </a:t>
            </a:r>
            <a:r>
              <a:rPr lang="es-MX" sz="2400" dirty="0" err="1"/>
              <a:t>tests</a:t>
            </a:r>
            <a:r>
              <a:rPr lang="es-MX" sz="2400" dirty="0"/>
              <a:t> </a:t>
            </a:r>
            <a:r>
              <a:rPr lang="es-MX" sz="2400" dirty="0" err="1"/>
              <a:t>raises</a:t>
            </a:r>
            <a:r>
              <a:rPr lang="es-MX" sz="2400" dirty="0"/>
              <a:t> </a:t>
            </a:r>
            <a:r>
              <a:rPr lang="es-MX" sz="2400" dirty="0" err="1"/>
              <a:t>some</a:t>
            </a:r>
            <a:r>
              <a:rPr lang="es-MX" sz="2400" dirty="0"/>
              <a:t> </a:t>
            </a:r>
            <a:r>
              <a:rPr lang="es-MX" sz="2400" dirty="0" err="1"/>
              <a:t>concerns</a:t>
            </a:r>
            <a:r>
              <a:rPr lang="es-MX" sz="2400" dirty="0"/>
              <a:t> </a:t>
            </a:r>
            <a:r>
              <a:rPr lang="es-MX" sz="2400" dirty="0" err="1"/>
              <a:t>with</a:t>
            </a:r>
            <a:r>
              <a:rPr lang="es-MX" sz="2400" dirty="0"/>
              <a:t> </a:t>
            </a:r>
            <a:r>
              <a:rPr lang="es-MX" sz="2400" dirty="0" err="1"/>
              <a:t>regards</a:t>
            </a:r>
            <a:r>
              <a:rPr lang="es-MX" sz="2400" dirty="0"/>
              <a:t> </a:t>
            </a:r>
            <a:r>
              <a:rPr lang="es-MX" sz="2400" dirty="0" err="1"/>
              <a:t>to</a:t>
            </a:r>
            <a:r>
              <a:rPr lang="es-MX" sz="2400" dirty="0"/>
              <a:t> </a:t>
            </a:r>
            <a:r>
              <a:rPr lang="es-MX" sz="2400" dirty="0" err="1"/>
              <a:t>our</a:t>
            </a:r>
            <a:r>
              <a:rPr lang="es-MX" sz="2400" dirty="0"/>
              <a:t> </a:t>
            </a:r>
            <a:r>
              <a:rPr lang="es-MX" sz="2400" dirty="0" err="1"/>
              <a:t>efforts</a:t>
            </a:r>
            <a:r>
              <a:rPr lang="es-MX" sz="2400" dirty="0"/>
              <a:t> </a:t>
            </a:r>
            <a:r>
              <a:rPr lang="es-MX" sz="2400" dirty="0" err="1"/>
              <a:t>to</a:t>
            </a:r>
            <a:r>
              <a:rPr lang="es-MX" sz="2400" dirty="0"/>
              <a:t> be more inclusive.</a:t>
            </a:r>
            <a:endParaRPr lang="en-US" sz="2400" dirty="0"/>
          </a:p>
        </p:txBody>
      </p:sp>
      <p:sp>
        <p:nvSpPr>
          <p:cNvPr id="4" name="Rectángulo 3"/>
          <p:cNvSpPr/>
          <p:nvPr/>
        </p:nvSpPr>
        <p:spPr>
          <a:xfrm>
            <a:off x="6670476" y="404664"/>
            <a:ext cx="4464496" cy="1077218"/>
          </a:xfrm>
          <a:prstGeom prst="rect">
            <a:avLst/>
          </a:prstGeom>
        </p:spPr>
        <p:txBody>
          <a:bodyPr wrap="square">
            <a:spAutoFit/>
          </a:bodyPr>
          <a:lstStyle/>
          <a:p>
            <a:pPr algn="ctr"/>
            <a:r>
              <a:rPr lang="es-MX" sz="3200" b="1" dirty="0" err="1" smtClean="0">
                <a:latin typeface="+mj-lt"/>
              </a:rPr>
              <a:t>Assessment</a:t>
            </a:r>
            <a:r>
              <a:rPr lang="es-MX" sz="3200" b="1" dirty="0" smtClean="0">
                <a:latin typeface="+mj-lt"/>
              </a:rPr>
              <a:t> </a:t>
            </a:r>
            <a:r>
              <a:rPr lang="es-MX" sz="3200" b="1" dirty="0" err="1" smtClean="0">
                <a:latin typeface="+mj-lt"/>
              </a:rPr>
              <a:t>for</a:t>
            </a:r>
            <a:r>
              <a:rPr lang="es-MX" sz="3200" b="1" dirty="0" smtClean="0">
                <a:latin typeface="+mj-lt"/>
              </a:rPr>
              <a:t> Learning</a:t>
            </a:r>
            <a:endParaRPr lang="en-US" sz="3200" dirty="0">
              <a:latin typeface="+mj-lt"/>
            </a:endParaRPr>
          </a:p>
        </p:txBody>
      </p:sp>
    </p:spTree>
    <p:extLst>
      <p:ext uri="{BB962C8B-B14F-4D97-AF65-F5344CB8AC3E}">
        <p14:creationId xmlns:p14="http://schemas.microsoft.com/office/powerpoint/2010/main" val="2739642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750479282"/>
              </p:ext>
            </p:extLst>
          </p:nvPr>
        </p:nvGraphicFramePr>
        <p:xfrm>
          <a:off x="549797" y="1268760"/>
          <a:ext cx="10801200" cy="5345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765820" y="767607"/>
            <a:ext cx="10585176" cy="584775"/>
          </a:xfrm>
          <a:prstGeom prst="rect">
            <a:avLst/>
          </a:prstGeom>
          <a:noFill/>
          <a:ln>
            <a:solidFill>
              <a:schemeClr val="bg2"/>
            </a:solidFill>
          </a:ln>
        </p:spPr>
        <p:txBody>
          <a:bodyPr wrap="square" rtlCol="0" anchor="ctr" anchorCtr="1">
            <a:spAutoFit/>
          </a:bodyPr>
          <a:lstStyle/>
          <a:p>
            <a:pPr algn="ctr"/>
            <a:r>
              <a:rPr lang="en-US" sz="3200" dirty="0" smtClean="0">
                <a:latin typeface="+mj-lt"/>
              </a:rPr>
              <a:t>What does each type of evaluation imply</a:t>
            </a:r>
            <a:r>
              <a:rPr lang="es-MX" sz="3200" dirty="0" smtClean="0">
                <a:latin typeface="+mj-lt"/>
              </a:rPr>
              <a:t>?</a:t>
            </a:r>
            <a:r>
              <a:rPr lang="en-US" sz="3200" dirty="0" smtClean="0">
                <a:latin typeface="+mj-lt"/>
              </a:rPr>
              <a:t> </a:t>
            </a:r>
          </a:p>
        </p:txBody>
      </p:sp>
    </p:spTree>
    <p:extLst>
      <p:ext uri="{BB962C8B-B14F-4D97-AF65-F5344CB8AC3E}">
        <p14:creationId xmlns:p14="http://schemas.microsoft.com/office/powerpoint/2010/main" val="3272729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711563969"/>
              </p:ext>
            </p:extLst>
          </p:nvPr>
        </p:nvGraphicFramePr>
        <p:xfrm>
          <a:off x="2031471" y="720372"/>
          <a:ext cx="8125883"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333772" y="338573"/>
            <a:ext cx="3096344" cy="1146211"/>
          </a:xfrm>
          <a:prstGeom prst="rect">
            <a:avLst/>
          </a:prstGeom>
        </p:spPr>
        <p:txBody>
          <a:bodyPr wrap="square">
            <a:spAutoFit/>
          </a:bodyPr>
          <a:lstStyle/>
          <a:p>
            <a:pPr>
              <a:lnSpc>
                <a:spcPct val="107000"/>
              </a:lnSpc>
              <a:spcAft>
                <a:spcPts val="800"/>
              </a:spcAft>
            </a:pPr>
            <a:r>
              <a:rPr lang="en-US" sz="3200" b="1" dirty="0" smtClean="0">
                <a:latin typeface="Calibri" panose="020F0502020204030204" pitchFamily="34" charset="0"/>
                <a:ea typeface="Calibri" panose="020F0502020204030204" pitchFamily="34" charset="0"/>
                <a:cs typeface="Times New Roman" panose="02020603050405020304" pitchFamily="18" charset="0"/>
              </a:rPr>
              <a:t>Others Types </a:t>
            </a:r>
            <a:r>
              <a:rPr lang="en-US" sz="3200" b="1" dirty="0">
                <a:latin typeface="Calibri" panose="020F0502020204030204" pitchFamily="34" charset="0"/>
                <a:ea typeface="Calibri" panose="020F0502020204030204" pitchFamily="34" charset="0"/>
                <a:cs typeface="Times New Roman" panose="02020603050405020304" pitchFamily="18" charset="0"/>
              </a:rPr>
              <a:t>of </a:t>
            </a:r>
            <a:r>
              <a:rPr lang="en-US" sz="3200" b="1" dirty="0" smtClean="0">
                <a:latin typeface="Calibri" panose="020F0502020204030204" pitchFamily="34" charset="0"/>
                <a:ea typeface="Calibri" panose="020F0502020204030204" pitchFamily="34" charset="0"/>
                <a:cs typeface="Times New Roman" panose="02020603050405020304" pitchFamily="18" charset="0"/>
              </a:rPr>
              <a:t>Assessments </a:t>
            </a:r>
            <a:endParaRPr lang="en-US" sz="280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7966620" y="620688"/>
            <a:ext cx="3960440" cy="685059"/>
          </a:xfrm>
          <a:prstGeom prst="rect">
            <a:avLst/>
          </a:prstGeom>
        </p:spPr>
        <p:txBody>
          <a:bodyPr wrap="square">
            <a:spAutoFit/>
          </a:bodyPr>
          <a:lstStyle/>
          <a:p>
            <a:pPr>
              <a:lnSpc>
                <a:spcPct val="107000"/>
              </a:lnSpc>
              <a:spcAft>
                <a:spcPts val="0"/>
              </a:spcAft>
            </a:pPr>
            <a:r>
              <a:rPr lang="en-US" dirty="0"/>
              <a:t>To compare a student´s score with his or her previous performance</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9694812" y="2204864"/>
            <a:ext cx="2232248" cy="1574149"/>
          </a:xfrm>
          <a:prstGeom prst="rect">
            <a:avLst/>
          </a:prstGeom>
        </p:spPr>
        <p:txBody>
          <a:bodyPr wrap="square">
            <a:spAutoFit/>
          </a:bodyPr>
          <a:lstStyle/>
          <a:p>
            <a:pPr>
              <a:lnSpc>
                <a:spcPct val="107000"/>
              </a:lnSpc>
              <a:spcAft>
                <a:spcPts val="0"/>
              </a:spcAft>
            </a:pPr>
            <a:r>
              <a:rPr lang="en-US" dirty="0"/>
              <a:t>To determine the student´s knowledge or skills with material presented in the curriculum</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9046740" y="4807179"/>
            <a:ext cx="3096344" cy="1574149"/>
          </a:xfrm>
          <a:prstGeom prst="rect">
            <a:avLst/>
          </a:prstGeom>
        </p:spPr>
        <p:txBody>
          <a:bodyPr wrap="square">
            <a:spAutoFit/>
          </a:bodyPr>
          <a:lstStyle/>
          <a:p>
            <a:pPr>
              <a:lnSpc>
                <a:spcPct val="107000"/>
              </a:lnSpc>
              <a:spcAft>
                <a:spcPts val="0"/>
              </a:spcAft>
            </a:pPr>
            <a:r>
              <a:rPr lang="en-US" dirty="0"/>
              <a:t>To provide opportunities for students to apply skills or knowledge to real-life  situations which require problem solving skills</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549796" y="5192213"/>
            <a:ext cx="2664296" cy="685059"/>
          </a:xfrm>
          <a:prstGeom prst="rect">
            <a:avLst/>
          </a:prstGeom>
        </p:spPr>
        <p:txBody>
          <a:bodyPr wrap="square">
            <a:spAutoFit/>
          </a:bodyPr>
          <a:lstStyle/>
          <a:p>
            <a:pPr>
              <a:lnSpc>
                <a:spcPct val="107000"/>
              </a:lnSpc>
              <a:spcAft>
                <a:spcPts val="0"/>
              </a:spcAft>
            </a:pPr>
            <a:r>
              <a:rPr lang="en-US" dirty="0"/>
              <a:t>To encourage self-reflection and analysis</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ángulo 8"/>
          <p:cNvSpPr/>
          <p:nvPr/>
        </p:nvSpPr>
        <p:spPr>
          <a:xfrm>
            <a:off x="189756" y="1916832"/>
            <a:ext cx="2304256" cy="2166875"/>
          </a:xfrm>
          <a:prstGeom prst="rect">
            <a:avLst/>
          </a:prstGeom>
        </p:spPr>
        <p:txBody>
          <a:bodyPr wrap="square">
            <a:spAutoFit/>
          </a:bodyPr>
          <a:lstStyle/>
          <a:p>
            <a:pPr>
              <a:lnSpc>
                <a:spcPct val="107000"/>
              </a:lnSpc>
              <a:spcAft>
                <a:spcPts val="0"/>
              </a:spcAft>
            </a:pPr>
            <a:r>
              <a:rPr lang="en-US" dirty="0"/>
              <a:t>To provide  different method of gathering information about the progress of students. </a:t>
            </a:r>
          </a:p>
          <a:p>
            <a:pPr>
              <a:lnSpc>
                <a:spcPct val="107000"/>
              </a:lnSpc>
              <a:spcAft>
                <a:spcPts val="0"/>
              </a:spcAft>
            </a:pPr>
            <a:r>
              <a:rPr lang="en-US" dirty="0"/>
              <a:t>e. g. portfolio to demonstrate to check his advances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45865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4088491847"/>
              </p:ext>
            </p:extLst>
          </p:nvPr>
        </p:nvGraphicFramePr>
        <p:xfrm>
          <a:off x="261764" y="476672"/>
          <a:ext cx="11521279" cy="56609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117749" y="-41905"/>
            <a:ext cx="2952327" cy="2246769"/>
          </a:xfrm>
          <a:prstGeom prst="rect">
            <a:avLst/>
          </a:prstGeom>
          <a:noFill/>
          <a:ln>
            <a:solidFill>
              <a:schemeClr val="bg2"/>
            </a:solidFill>
          </a:ln>
        </p:spPr>
        <p:txBody>
          <a:bodyPr wrap="square" rtlCol="0" anchor="ctr" anchorCtr="1">
            <a:spAutoFit/>
          </a:bodyPr>
          <a:lstStyle/>
          <a:p>
            <a:r>
              <a:rPr lang="es-MX" sz="2800" dirty="0" err="1" smtClean="0">
                <a:latin typeface="+mj-lt"/>
              </a:rPr>
              <a:t>The</a:t>
            </a:r>
            <a:r>
              <a:rPr lang="es-MX" sz="2800" dirty="0" smtClean="0">
                <a:latin typeface="+mj-lt"/>
              </a:rPr>
              <a:t> </a:t>
            </a:r>
            <a:r>
              <a:rPr lang="es-MX" sz="2800" dirty="0" err="1" smtClean="0">
                <a:latin typeface="+mj-lt"/>
              </a:rPr>
              <a:t>collaboration</a:t>
            </a:r>
            <a:r>
              <a:rPr lang="es-MX" sz="2800" dirty="0" smtClean="0">
                <a:latin typeface="+mj-lt"/>
              </a:rPr>
              <a:t> </a:t>
            </a:r>
            <a:r>
              <a:rPr lang="es-MX" sz="2800" dirty="0" err="1" smtClean="0">
                <a:latin typeface="+mj-lt"/>
              </a:rPr>
              <a:t>among</a:t>
            </a:r>
            <a:r>
              <a:rPr lang="es-MX" sz="2800" dirty="0" smtClean="0">
                <a:latin typeface="+mj-lt"/>
              </a:rPr>
              <a:t> </a:t>
            </a:r>
            <a:r>
              <a:rPr lang="es-MX" sz="2800" dirty="0" err="1" smtClean="0">
                <a:latin typeface="+mj-lt"/>
              </a:rPr>
              <a:t>teachers</a:t>
            </a:r>
            <a:r>
              <a:rPr lang="es-MX" sz="2800" dirty="0">
                <a:latin typeface="+mj-lt"/>
              </a:rPr>
              <a:t> </a:t>
            </a:r>
            <a:r>
              <a:rPr lang="es-MX" sz="2800" dirty="0" err="1" smtClean="0">
                <a:latin typeface="+mj-lt"/>
              </a:rPr>
              <a:t>is</a:t>
            </a:r>
            <a:r>
              <a:rPr lang="es-MX" sz="2800" dirty="0" smtClean="0">
                <a:latin typeface="+mj-lt"/>
              </a:rPr>
              <a:t> </a:t>
            </a:r>
            <a:r>
              <a:rPr lang="es-MX" sz="2800" dirty="0" err="1" smtClean="0">
                <a:latin typeface="+mj-lt"/>
              </a:rPr>
              <a:t>essential</a:t>
            </a:r>
            <a:r>
              <a:rPr lang="es-MX" sz="2800" dirty="0" smtClean="0">
                <a:latin typeface="+mj-lt"/>
              </a:rPr>
              <a:t>  in </a:t>
            </a:r>
            <a:r>
              <a:rPr lang="es-MX" sz="2800" dirty="0" err="1" smtClean="0">
                <a:latin typeface="+mj-lt"/>
              </a:rPr>
              <a:t>the</a:t>
            </a:r>
            <a:r>
              <a:rPr lang="es-MX" sz="2800" dirty="0" smtClean="0">
                <a:latin typeface="+mj-lt"/>
              </a:rPr>
              <a:t> inclusiva </a:t>
            </a:r>
            <a:r>
              <a:rPr lang="es-MX" sz="2800" dirty="0" err="1" smtClean="0">
                <a:latin typeface="+mj-lt"/>
              </a:rPr>
              <a:t>education</a:t>
            </a:r>
            <a:endParaRPr lang="en-US" sz="2800" dirty="0" smtClean="0">
              <a:latin typeface="+mj-lt"/>
            </a:endParaRPr>
          </a:p>
        </p:txBody>
      </p:sp>
    </p:spTree>
    <p:extLst>
      <p:ext uri="{BB962C8B-B14F-4D97-AF65-F5344CB8AC3E}">
        <p14:creationId xmlns:p14="http://schemas.microsoft.com/office/powerpoint/2010/main" val="1214254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547232886"/>
              </p:ext>
            </p:extLst>
          </p:nvPr>
        </p:nvGraphicFramePr>
        <p:xfrm>
          <a:off x="2031471" y="720372"/>
          <a:ext cx="8125883"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773932" y="255415"/>
            <a:ext cx="2448272" cy="1661417"/>
          </a:xfrm>
          <a:prstGeom prst="rect">
            <a:avLst/>
          </a:prstGeom>
        </p:spPr>
        <p:txBody>
          <a:bodyPr wrap="square">
            <a:spAutoFit/>
          </a:bodyPr>
          <a:lstStyle/>
          <a:p>
            <a:pPr>
              <a:lnSpc>
                <a:spcPct val="107000"/>
              </a:lnSpc>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Interaction between at least two co-equal parties, with a common goal, sharing responsibilities for all students within a common goal and a space.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1989956" y="5255889"/>
            <a:ext cx="1872208" cy="981423"/>
          </a:xfrm>
          <a:prstGeom prst="rect">
            <a:avLst/>
          </a:prstGeom>
        </p:spPr>
        <p:txBody>
          <a:bodyPr wrap="square">
            <a:spAutoFit/>
          </a:bodyPr>
          <a:lstStyle/>
          <a:p>
            <a:pPr marL="342900" lvl="0" indent="-342900">
              <a:lnSpc>
                <a:spcPct val="107000"/>
              </a:lnSpc>
              <a:spcAft>
                <a:spcPts val="0"/>
              </a:spcAft>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Co-Planning</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Co-Instructing</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Co-Assessing</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386308" y="1988840"/>
            <a:ext cx="2422004" cy="2848280"/>
          </a:xfrm>
          <a:prstGeom prst="rect">
            <a:avLst/>
          </a:prstGeom>
        </p:spPr>
        <p:txBody>
          <a:bodyPr wrap="square">
            <a:spAutoFit/>
          </a:bodyPr>
          <a:lstStyle/>
          <a:p>
            <a:pPr marL="457200">
              <a:lnSpc>
                <a:spcPct val="107000"/>
              </a:lnSpc>
              <a:spcAft>
                <a:spcPts val="0"/>
              </a:spcAft>
            </a:pPr>
            <a:r>
              <a:rPr lang="en-US" sz="1400" dirty="0">
                <a:latin typeface="Calibri" panose="020F0502020204030204" pitchFamily="34" charset="0"/>
                <a:ea typeface="Calibri" panose="020F0502020204030204" pitchFamily="34" charset="0"/>
                <a:cs typeface="Times New Roman" panose="02020603050405020304" pitchFamily="18" charset="0"/>
              </a:rPr>
              <a:t>Teachers are equally responsible for what happen in the classroom, decision are made together, share all roles, and facilitate learning to all students.</a:t>
            </a:r>
          </a:p>
          <a:p>
            <a:pPr marL="457200">
              <a:lnSpc>
                <a:spcPct val="107000"/>
              </a:lnSpc>
              <a:spcAft>
                <a:spcPts val="800"/>
              </a:spcAft>
            </a:pPr>
            <a:r>
              <a:rPr lang="en-US" sz="1400" dirty="0">
                <a:latin typeface="Calibri" panose="020F0502020204030204" pitchFamily="34" charset="0"/>
                <a:ea typeface="Calibri" panose="020F0502020204030204" pitchFamily="34" charset="0"/>
                <a:cs typeface="Times New Roman" panose="02020603050405020304" pitchFamily="18" charset="0"/>
              </a:rPr>
              <a:t>Have a positive effect on student achievement. Students received more interactions with the teacher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7" name="Conector recto de flecha 6"/>
          <p:cNvCxnSpPr/>
          <p:nvPr/>
        </p:nvCxnSpPr>
        <p:spPr>
          <a:xfrm flipV="1">
            <a:off x="2926060" y="4653136"/>
            <a:ext cx="0" cy="5040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a:off x="1629916" y="3284984"/>
            <a:ext cx="36004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a:off x="2926060" y="1844824"/>
            <a:ext cx="8384" cy="5040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ángulo 14"/>
          <p:cNvSpPr/>
          <p:nvPr/>
        </p:nvSpPr>
        <p:spPr>
          <a:xfrm>
            <a:off x="4222204" y="404664"/>
            <a:ext cx="7644850" cy="584775"/>
          </a:xfrm>
          <a:prstGeom prst="rect">
            <a:avLst/>
          </a:prstGeom>
        </p:spPr>
        <p:txBody>
          <a:bodyPr wrap="none">
            <a:spAutoFit/>
          </a:bodyPr>
          <a:lstStyle/>
          <a:p>
            <a:r>
              <a:rPr lang="en-US" sz="3200" dirty="0" smtClean="0">
                <a:latin typeface="+mj-lt"/>
                <a:ea typeface="Calibri" panose="020F0502020204030204" pitchFamily="34" charset="0"/>
                <a:cs typeface="Times New Roman" panose="02020603050405020304" pitchFamily="18" charset="0"/>
              </a:rPr>
              <a:t>Multiple Methods </a:t>
            </a:r>
            <a:r>
              <a:rPr lang="en-US" sz="3200" dirty="0">
                <a:latin typeface="+mj-lt"/>
                <a:ea typeface="Calibri" panose="020F0502020204030204" pitchFamily="34" charset="0"/>
                <a:cs typeface="Times New Roman" panose="02020603050405020304" pitchFamily="18" charset="0"/>
              </a:rPr>
              <a:t>of </a:t>
            </a:r>
            <a:r>
              <a:rPr lang="en-US" sz="3200" dirty="0" smtClean="0">
                <a:latin typeface="+mj-lt"/>
                <a:ea typeface="Calibri" panose="020F0502020204030204" pitchFamily="34" charset="0"/>
                <a:cs typeface="Times New Roman" panose="02020603050405020304" pitchFamily="18" charset="0"/>
              </a:rPr>
              <a:t>Teacher Collaboration</a:t>
            </a:r>
            <a:endParaRPr lang="en-US" sz="3200" dirty="0">
              <a:latin typeface="+mj-lt"/>
            </a:endParaRPr>
          </a:p>
        </p:txBody>
      </p:sp>
      <p:sp>
        <p:nvSpPr>
          <p:cNvPr id="6" name="Rectángulo 5"/>
          <p:cNvSpPr/>
          <p:nvPr/>
        </p:nvSpPr>
        <p:spPr>
          <a:xfrm>
            <a:off x="5042147" y="4797152"/>
            <a:ext cx="6092825" cy="1870512"/>
          </a:xfrm>
          <a:prstGeom prst="rect">
            <a:avLst/>
          </a:prstGeom>
        </p:spPr>
        <p:txBody>
          <a:bodyPr>
            <a:spAutoFit/>
          </a:bodyPr>
          <a:lstStyle/>
          <a:p>
            <a:pPr marL="342900" lvl="0" indent="-342900">
              <a:lnSpc>
                <a:spcPct val="107000"/>
              </a:lnSpc>
              <a:spcAft>
                <a:spcPts val="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The practice provides teachers with an opportunity to share professional expertise.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Practicing effective co-teaching, co-planning, and co-assessment does not always come easy, takes time, time to develop supportive working relationship and time to plan and conduct coordinated activities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96333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746321895"/>
              </p:ext>
            </p:extLst>
          </p:nvPr>
        </p:nvGraphicFramePr>
        <p:xfrm>
          <a:off x="621804" y="720372"/>
          <a:ext cx="10513167"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3070076" y="188640"/>
            <a:ext cx="7462556" cy="487506"/>
          </a:xfrm>
          <a:prstGeom prst="rect">
            <a:avLst/>
          </a:prstGeom>
        </p:spPr>
        <p:txBody>
          <a:bodyPr wrap="none">
            <a:spAutoFit/>
          </a:bodyPr>
          <a:lstStyle/>
          <a:p>
            <a:pPr>
              <a:lnSpc>
                <a:spcPct val="107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Description of co-teaching structures </a:t>
            </a:r>
            <a:r>
              <a:rPr lang="en-US" sz="2400" dirty="0" smtClean="0">
                <a:latin typeface="Calibri" panose="020F0502020204030204" pitchFamily="34" charset="0"/>
                <a:ea typeface="Calibri" panose="020F0502020204030204" pitchFamily="34" charset="0"/>
                <a:cs typeface="Times New Roman" panose="02020603050405020304" pitchFamily="18" charset="0"/>
              </a:rPr>
              <a:t> </a:t>
            </a:r>
            <a:r>
              <a:rPr lang="en-US" sz="2400" dirty="0">
                <a:latin typeface="Calibri" panose="020F0502020204030204" pitchFamily="34" charset="0"/>
                <a:ea typeface="Calibri" panose="020F0502020204030204" pitchFamily="34" charset="0"/>
                <a:cs typeface="Times New Roman" panose="02020603050405020304" pitchFamily="18" charset="0"/>
              </a:rPr>
              <a:t>in inclusive settings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Disco magnético 5"/>
          <p:cNvSpPr/>
          <p:nvPr/>
        </p:nvSpPr>
        <p:spPr>
          <a:xfrm>
            <a:off x="9334772" y="1268760"/>
            <a:ext cx="914400" cy="612648"/>
          </a:xfrm>
          <a:prstGeom prst="flowChartMagneticDisk">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8" name="CuadroTexto 7"/>
          <p:cNvSpPr txBox="1"/>
          <p:nvPr/>
        </p:nvSpPr>
        <p:spPr>
          <a:xfrm>
            <a:off x="8801032" y="1412776"/>
            <a:ext cx="317716" cy="369332"/>
          </a:xfrm>
          <a:prstGeom prst="rect">
            <a:avLst/>
          </a:prstGeom>
          <a:noFill/>
          <a:ln>
            <a:solidFill>
              <a:schemeClr val="bg2"/>
            </a:solidFill>
          </a:ln>
        </p:spPr>
        <p:txBody>
          <a:bodyPr wrap="none" rtlCol="0" anchor="ctr" anchorCtr="1">
            <a:spAutoFit/>
          </a:bodyPr>
          <a:lstStyle/>
          <a:p>
            <a:r>
              <a:rPr lang="en-US" dirty="0" smtClean="0"/>
              <a:t>A</a:t>
            </a:r>
          </a:p>
        </p:txBody>
      </p:sp>
      <p:sp>
        <p:nvSpPr>
          <p:cNvPr id="9" name="CuadroTexto 8"/>
          <p:cNvSpPr txBox="1"/>
          <p:nvPr/>
        </p:nvSpPr>
        <p:spPr>
          <a:xfrm>
            <a:off x="10414892" y="1700808"/>
            <a:ext cx="309700" cy="369332"/>
          </a:xfrm>
          <a:prstGeom prst="rect">
            <a:avLst/>
          </a:prstGeom>
          <a:noFill/>
          <a:ln>
            <a:solidFill>
              <a:schemeClr val="bg2"/>
            </a:solidFill>
          </a:ln>
        </p:spPr>
        <p:txBody>
          <a:bodyPr wrap="none" rtlCol="0" anchor="ctr" anchorCtr="1">
            <a:spAutoFit/>
          </a:bodyPr>
          <a:lstStyle/>
          <a:p>
            <a:r>
              <a:rPr lang="en-US" dirty="0" smtClean="0"/>
              <a:t>B</a:t>
            </a:r>
          </a:p>
        </p:txBody>
      </p:sp>
      <p:cxnSp>
        <p:nvCxnSpPr>
          <p:cNvPr id="11" name="Conector recto de flecha 10"/>
          <p:cNvCxnSpPr/>
          <p:nvPr/>
        </p:nvCxnSpPr>
        <p:spPr>
          <a:xfrm>
            <a:off x="7894612" y="2348880"/>
            <a:ext cx="79208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Disco magnético 13"/>
          <p:cNvSpPr/>
          <p:nvPr/>
        </p:nvSpPr>
        <p:spPr>
          <a:xfrm>
            <a:off x="1147564" y="4725144"/>
            <a:ext cx="914400" cy="612648"/>
          </a:xfrm>
          <a:prstGeom prst="flowChartMagneticDisk">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5" name="Rectángulo 14"/>
          <p:cNvSpPr/>
          <p:nvPr/>
        </p:nvSpPr>
        <p:spPr>
          <a:xfrm>
            <a:off x="621804" y="4787860"/>
            <a:ext cx="317716" cy="369332"/>
          </a:xfrm>
          <a:prstGeom prst="rect">
            <a:avLst/>
          </a:prstGeom>
        </p:spPr>
        <p:txBody>
          <a:bodyPr wrap="none">
            <a:spAutoFit/>
          </a:bodyPr>
          <a:lstStyle/>
          <a:p>
            <a:r>
              <a:rPr lang="en-US" dirty="0"/>
              <a:t>A</a:t>
            </a:r>
          </a:p>
        </p:txBody>
      </p:sp>
      <p:sp>
        <p:nvSpPr>
          <p:cNvPr id="17" name="CuadroTexto 16"/>
          <p:cNvSpPr txBox="1"/>
          <p:nvPr/>
        </p:nvSpPr>
        <p:spPr>
          <a:xfrm>
            <a:off x="2544352" y="5651956"/>
            <a:ext cx="309700" cy="369332"/>
          </a:xfrm>
          <a:prstGeom prst="rect">
            <a:avLst/>
          </a:prstGeom>
          <a:noFill/>
          <a:ln>
            <a:solidFill>
              <a:schemeClr val="bg2"/>
            </a:solidFill>
          </a:ln>
        </p:spPr>
        <p:txBody>
          <a:bodyPr wrap="none" rtlCol="0" anchor="ctr" anchorCtr="1">
            <a:spAutoFit/>
          </a:bodyPr>
          <a:lstStyle/>
          <a:p>
            <a:r>
              <a:rPr lang="en-US" dirty="0" smtClean="0"/>
              <a:t>B</a:t>
            </a:r>
          </a:p>
        </p:txBody>
      </p:sp>
      <p:cxnSp>
        <p:nvCxnSpPr>
          <p:cNvPr id="18" name="Conector recto de flecha 17"/>
          <p:cNvCxnSpPr/>
          <p:nvPr/>
        </p:nvCxnSpPr>
        <p:spPr>
          <a:xfrm flipH="1" flipV="1">
            <a:off x="2926060" y="4941168"/>
            <a:ext cx="792088" cy="92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ángulo 9"/>
          <p:cNvSpPr/>
          <p:nvPr/>
        </p:nvSpPr>
        <p:spPr>
          <a:xfrm>
            <a:off x="405780" y="1098610"/>
            <a:ext cx="3384376" cy="1754326"/>
          </a:xfrm>
          <a:prstGeom prst="rect">
            <a:avLst/>
          </a:prstGeom>
        </p:spPr>
        <p:txBody>
          <a:bodyPr wrap="square">
            <a:spAutoFit/>
          </a:bodyPr>
          <a:lstStyle/>
          <a:p>
            <a:pPr lvl="0"/>
            <a:r>
              <a:rPr lang="en-US" dirty="0"/>
              <a:t>When one teacher is responsible for </a:t>
            </a:r>
            <a:r>
              <a:rPr lang="en-US" u="sng" dirty="0"/>
              <a:t>whole group </a:t>
            </a:r>
            <a:r>
              <a:rPr lang="en-US" dirty="0"/>
              <a:t>instruction while the other teacher observes the students and gathers information on their academic, social, and behavioral skills.</a:t>
            </a:r>
          </a:p>
        </p:txBody>
      </p:sp>
      <p:sp>
        <p:nvSpPr>
          <p:cNvPr id="12" name="Rectángulo 11"/>
          <p:cNvSpPr/>
          <p:nvPr/>
        </p:nvSpPr>
        <p:spPr>
          <a:xfrm>
            <a:off x="8038628" y="3573016"/>
            <a:ext cx="3960440" cy="2585323"/>
          </a:xfrm>
          <a:prstGeom prst="rect">
            <a:avLst/>
          </a:prstGeom>
        </p:spPr>
        <p:txBody>
          <a:bodyPr wrap="square">
            <a:spAutoFit/>
          </a:bodyPr>
          <a:lstStyle/>
          <a:p>
            <a:pPr lvl="0"/>
            <a:r>
              <a:rPr lang="en-US" dirty="0"/>
              <a:t>When the co-teachers place the students into </a:t>
            </a:r>
            <a:r>
              <a:rPr lang="en-US" u="sng" dirty="0"/>
              <a:t>two equal groups </a:t>
            </a:r>
            <a:r>
              <a:rPr lang="en-US" dirty="0"/>
              <a:t>and each teacher simultaneously teaches the same material to his or her small group. The benefit of this co-teaching structure is that it allows for increased teacher interaction and student participation as well as differentiation of instruction</a:t>
            </a:r>
          </a:p>
        </p:txBody>
      </p:sp>
      <p:sp>
        <p:nvSpPr>
          <p:cNvPr id="19" name="Disco magnético 18"/>
          <p:cNvSpPr/>
          <p:nvPr/>
        </p:nvSpPr>
        <p:spPr>
          <a:xfrm>
            <a:off x="1363588" y="5517232"/>
            <a:ext cx="914400" cy="612648"/>
          </a:xfrm>
          <a:prstGeom prst="flowChartMagneticDisk">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84188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417996078"/>
              </p:ext>
            </p:extLst>
          </p:nvPr>
        </p:nvGraphicFramePr>
        <p:xfrm>
          <a:off x="621804" y="720372"/>
          <a:ext cx="10513167"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3070076" y="188640"/>
            <a:ext cx="7462556" cy="487506"/>
          </a:xfrm>
          <a:prstGeom prst="rect">
            <a:avLst/>
          </a:prstGeom>
        </p:spPr>
        <p:txBody>
          <a:bodyPr wrap="none">
            <a:spAutoFit/>
          </a:bodyPr>
          <a:lstStyle/>
          <a:p>
            <a:pPr>
              <a:lnSpc>
                <a:spcPct val="107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Description of co-teaching structures </a:t>
            </a:r>
            <a:r>
              <a:rPr lang="en-US" sz="2400" dirty="0" smtClean="0">
                <a:latin typeface="Calibri" panose="020F0502020204030204" pitchFamily="34" charset="0"/>
                <a:ea typeface="Calibri" panose="020F0502020204030204" pitchFamily="34" charset="0"/>
                <a:cs typeface="Times New Roman" panose="02020603050405020304" pitchFamily="18" charset="0"/>
              </a:rPr>
              <a:t> </a:t>
            </a:r>
            <a:r>
              <a:rPr lang="en-US" sz="2400" dirty="0">
                <a:latin typeface="Calibri" panose="020F0502020204030204" pitchFamily="34" charset="0"/>
                <a:ea typeface="Calibri" panose="020F0502020204030204" pitchFamily="34" charset="0"/>
                <a:cs typeface="Times New Roman" panose="02020603050405020304" pitchFamily="18" charset="0"/>
              </a:rPr>
              <a:t>in inclusive settings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p:cNvSpPr/>
          <p:nvPr/>
        </p:nvSpPr>
        <p:spPr>
          <a:xfrm>
            <a:off x="477789" y="764704"/>
            <a:ext cx="3456384" cy="3648691"/>
          </a:xfrm>
          <a:prstGeom prst="rect">
            <a:avLst/>
          </a:prstGeom>
        </p:spPr>
        <p:txBody>
          <a:bodyPr wrap="square">
            <a:spAutoFit/>
          </a:bodyPr>
          <a:lstStyle/>
          <a:p>
            <a:pPr lvl="0"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When one teacher teaches the </a:t>
            </a:r>
            <a:r>
              <a:rPr lang="en-US" u="sng" dirty="0">
                <a:latin typeface="Calibri" panose="020F0502020204030204" pitchFamily="34" charset="0"/>
                <a:ea typeface="Calibri" panose="020F0502020204030204" pitchFamily="34" charset="0"/>
                <a:cs typeface="Times New Roman" panose="02020603050405020304" pitchFamily="18" charset="0"/>
              </a:rPr>
              <a:t>whole group </a:t>
            </a:r>
            <a:r>
              <a:rPr lang="en-US" dirty="0">
                <a:latin typeface="Calibri" panose="020F0502020204030204" pitchFamily="34" charset="0"/>
                <a:ea typeface="Calibri" panose="020F0502020204030204" pitchFamily="34" charset="0"/>
                <a:cs typeface="Times New Roman" panose="02020603050405020304" pitchFamily="18" charset="0"/>
              </a:rPr>
              <a:t>and the other teacher teaches a </a:t>
            </a:r>
            <a:r>
              <a:rPr lang="en-US" u="sng" dirty="0">
                <a:latin typeface="Calibri" panose="020F0502020204030204" pitchFamily="34" charset="0"/>
                <a:ea typeface="Calibri" panose="020F0502020204030204" pitchFamily="34" charset="0"/>
                <a:cs typeface="Times New Roman" panose="02020603050405020304" pitchFamily="18" charset="0"/>
              </a:rPr>
              <a:t>small group </a:t>
            </a:r>
            <a:r>
              <a:rPr lang="en-US" dirty="0">
                <a:latin typeface="Calibri" panose="020F0502020204030204" pitchFamily="34" charset="0"/>
                <a:ea typeface="Calibri" panose="020F0502020204030204" pitchFamily="34" charset="0"/>
                <a:cs typeface="Times New Roman" panose="02020603050405020304" pitchFamily="18" charset="0"/>
              </a:rPr>
              <a:t>of student. The grouping for this structure should change according the students´ needs. This co-teaching structure allows either teacher the opportunity to teach (e. g remediation, pre teaching, vocabulary development, and enrichment activities) for a short period of time.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ángulo 4"/>
          <p:cNvSpPr/>
          <p:nvPr/>
        </p:nvSpPr>
        <p:spPr>
          <a:xfrm>
            <a:off x="8110636" y="3868013"/>
            <a:ext cx="3600400" cy="2585323"/>
          </a:xfrm>
          <a:prstGeom prst="rect">
            <a:avLst/>
          </a:prstGeom>
        </p:spPr>
        <p:txBody>
          <a:bodyPr wrap="square">
            <a:spAutoFit/>
          </a:bodyPr>
          <a:lstStyle/>
          <a:p>
            <a:r>
              <a:rPr lang="en-US" dirty="0">
                <a:latin typeface="Calibri" panose="020F0502020204030204" pitchFamily="34" charset="0"/>
                <a:ea typeface="Calibri" panose="020F0502020204030204" pitchFamily="34" charset="0"/>
                <a:cs typeface="Times New Roman" panose="02020603050405020304" pitchFamily="18" charset="0"/>
              </a:rPr>
              <a:t>When one teacher instructs the </a:t>
            </a:r>
            <a:r>
              <a:rPr lang="en-US" u="sng" dirty="0">
                <a:latin typeface="Calibri" panose="020F0502020204030204" pitchFamily="34" charset="0"/>
                <a:ea typeface="Calibri" panose="020F0502020204030204" pitchFamily="34" charset="0"/>
                <a:cs typeface="Times New Roman" panose="02020603050405020304" pitchFamily="18" charset="0"/>
              </a:rPr>
              <a:t>whole group </a:t>
            </a:r>
            <a:r>
              <a:rPr lang="en-US" dirty="0">
                <a:latin typeface="Calibri" panose="020F0502020204030204" pitchFamily="34" charset="0"/>
                <a:ea typeface="Calibri" panose="020F0502020204030204" pitchFamily="34" charset="0"/>
                <a:cs typeface="Times New Roman" panose="02020603050405020304" pitchFamily="18" charset="0"/>
              </a:rPr>
              <a:t>and the other teacher assist </a:t>
            </a:r>
            <a:r>
              <a:rPr lang="en-US" u="sng" dirty="0">
                <a:latin typeface="Calibri" panose="020F0502020204030204" pitchFamily="34" charset="0"/>
                <a:ea typeface="Calibri" panose="020F0502020204030204" pitchFamily="34" charset="0"/>
                <a:cs typeface="Times New Roman" panose="02020603050405020304" pitchFamily="18" charset="0"/>
              </a:rPr>
              <a:t>individual students</a:t>
            </a:r>
            <a:r>
              <a:rPr lang="en-US" dirty="0">
                <a:latin typeface="Calibri" panose="020F0502020204030204" pitchFamily="34" charset="0"/>
                <a:ea typeface="Calibri" panose="020F0502020204030204" pitchFamily="34" charset="0"/>
                <a:cs typeface="Times New Roman" panose="02020603050405020304" pitchFamily="18" charset="0"/>
              </a:rPr>
              <a:t>. The co-teaching structure allows the drifting teacher the opportunity to provide brief period of personalized instruction to students who may be struggling with the academic content. </a:t>
            </a:r>
            <a:endParaRPr lang="en-US" dirty="0"/>
          </a:p>
        </p:txBody>
      </p:sp>
      <p:sp>
        <p:nvSpPr>
          <p:cNvPr id="6" name="Disco magnético 5"/>
          <p:cNvSpPr/>
          <p:nvPr/>
        </p:nvSpPr>
        <p:spPr>
          <a:xfrm>
            <a:off x="9334772" y="1268760"/>
            <a:ext cx="914400" cy="612648"/>
          </a:xfrm>
          <a:prstGeom prst="flowChartMagneticDisk">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7" name="Disco magnético 6"/>
          <p:cNvSpPr/>
          <p:nvPr/>
        </p:nvSpPr>
        <p:spPr>
          <a:xfrm rot="10800000">
            <a:off x="10249172" y="2564903"/>
            <a:ext cx="453752" cy="363928"/>
          </a:xfrm>
          <a:prstGeom prst="flowChartMagneticDisk">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8" name="CuadroTexto 7"/>
          <p:cNvSpPr txBox="1"/>
          <p:nvPr/>
        </p:nvSpPr>
        <p:spPr>
          <a:xfrm>
            <a:off x="8801032" y="1412776"/>
            <a:ext cx="317716" cy="369332"/>
          </a:xfrm>
          <a:prstGeom prst="rect">
            <a:avLst/>
          </a:prstGeom>
          <a:noFill/>
          <a:ln>
            <a:solidFill>
              <a:schemeClr val="bg2"/>
            </a:solidFill>
          </a:ln>
        </p:spPr>
        <p:txBody>
          <a:bodyPr wrap="none" rtlCol="0" anchor="ctr" anchorCtr="1">
            <a:spAutoFit/>
          </a:bodyPr>
          <a:lstStyle/>
          <a:p>
            <a:r>
              <a:rPr lang="en-US" dirty="0" smtClean="0"/>
              <a:t>A</a:t>
            </a:r>
          </a:p>
        </p:txBody>
      </p:sp>
      <p:sp>
        <p:nvSpPr>
          <p:cNvPr id="9" name="CuadroTexto 8"/>
          <p:cNvSpPr txBox="1"/>
          <p:nvPr/>
        </p:nvSpPr>
        <p:spPr>
          <a:xfrm>
            <a:off x="9673144" y="2564904"/>
            <a:ext cx="309700" cy="369332"/>
          </a:xfrm>
          <a:prstGeom prst="rect">
            <a:avLst/>
          </a:prstGeom>
          <a:noFill/>
          <a:ln>
            <a:solidFill>
              <a:schemeClr val="bg2"/>
            </a:solidFill>
          </a:ln>
        </p:spPr>
        <p:txBody>
          <a:bodyPr wrap="none" rtlCol="0" anchor="ctr" anchorCtr="1">
            <a:spAutoFit/>
          </a:bodyPr>
          <a:lstStyle/>
          <a:p>
            <a:r>
              <a:rPr lang="en-US" dirty="0" smtClean="0"/>
              <a:t>B</a:t>
            </a:r>
          </a:p>
        </p:txBody>
      </p:sp>
      <p:cxnSp>
        <p:nvCxnSpPr>
          <p:cNvPr id="11" name="Conector recto de flecha 10"/>
          <p:cNvCxnSpPr/>
          <p:nvPr/>
        </p:nvCxnSpPr>
        <p:spPr>
          <a:xfrm>
            <a:off x="7894612" y="2348880"/>
            <a:ext cx="79208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Disco magnético 13"/>
          <p:cNvSpPr/>
          <p:nvPr/>
        </p:nvSpPr>
        <p:spPr>
          <a:xfrm>
            <a:off x="1147564" y="4725144"/>
            <a:ext cx="914400" cy="612648"/>
          </a:xfrm>
          <a:prstGeom prst="flowChartMagneticDisk">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5" name="Rectángulo 14"/>
          <p:cNvSpPr/>
          <p:nvPr/>
        </p:nvSpPr>
        <p:spPr>
          <a:xfrm>
            <a:off x="621804" y="4787860"/>
            <a:ext cx="317716" cy="369332"/>
          </a:xfrm>
          <a:prstGeom prst="rect">
            <a:avLst/>
          </a:prstGeom>
        </p:spPr>
        <p:txBody>
          <a:bodyPr wrap="none">
            <a:spAutoFit/>
          </a:bodyPr>
          <a:lstStyle/>
          <a:p>
            <a:r>
              <a:rPr lang="en-US" dirty="0"/>
              <a:t>A</a:t>
            </a:r>
          </a:p>
        </p:txBody>
      </p:sp>
      <p:sp>
        <p:nvSpPr>
          <p:cNvPr id="16" name="Cilindro 15"/>
          <p:cNvSpPr/>
          <p:nvPr/>
        </p:nvSpPr>
        <p:spPr>
          <a:xfrm>
            <a:off x="2422004" y="5805264"/>
            <a:ext cx="216024" cy="352056"/>
          </a:xfrm>
          <a:prstGeom prst="can">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7" name="CuadroTexto 16"/>
          <p:cNvSpPr txBox="1"/>
          <p:nvPr/>
        </p:nvSpPr>
        <p:spPr>
          <a:xfrm>
            <a:off x="2349996" y="5435932"/>
            <a:ext cx="309700" cy="369332"/>
          </a:xfrm>
          <a:prstGeom prst="rect">
            <a:avLst/>
          </a:prstGeom>
          <a:noFill/>
          <a:ln>
            <a:solidFill>
              <a:schemeClr val="bg2"/>
            </a:solidFill>
          </a:ln>
        </p:spPr>
        <p:txBody>
          <a:bodyPr wrap="none" rtlCol="0" anchor="ctr" anchorCtr="1">
            <a:spAutoFit/>
          </a:bodyPr>
          <a:lstStyle/>
          <a:p>
            <a:r>
              <a:rPr lang="en-US" dirty="0" smtClean="0"/>
              <a:t>B</a:t>
            </a:r>
          </a:p>
        </p:txBody>
      </p:sp>
      <p:cxnSp>
        <p:nvCxnSpPr>
          <p:cNvPr id="18" name="Conector recto de flecha 17"/>
          <p:cNvCxnSpPr/>
          <p:nvPr/>
        </p:nvCxnSpPr>
        <p:spPr>
          <a:xfrm flipH="1" flipV="1">
            <a:off x="2926060" y="4941168"/>
            <a:ext cx="792088" cy="92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4025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631913992"/>
              </p:ext>
            </p:extLst>
          </p:nvPr>
        </p:nvGraphicFramePr>
        <p:xfrm>
          <a:off x="261764" y="692696"/>
          <a:ext cx="11377263" cy="54449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7678588" y="4278575"/>
            <a:ext cx="1800200" cy="2246769"/>
          </a:xfrm>
          <a:prstGeom prst="rect">
            <a:avLst/>
          </a:prstGeom>
          <a:solidFill>
            <a:srgbClr val="FFC000"/>
          </a:solidFill>
          <a:ln>
            <a:noFill/>
          </a:ln>
        </p:spPr>
        <p:txBody>
          <a:bodyPr wrap="square" rtlCol="0" anchor="ctr" anchorCtr="1">
            <a:spAutoFit/>
          </a:bodyPr>
          <a:lstStyle/>
          <a:p>
            <a:pPr algn="ctr"/>
            <a:r>
              <a:rPr lang="es-MX" sz="2800" dirty="0" err="1" smtClean="0"/>
              <a:t>Is</a:t>
            </a:r>
            <a:r>
              <a:rPr lang="es-MX" sz="2800" dirty="0" smtClean="0"/>
              <a:t> </a:t>
            </a:r>
            <a:r>
              <a:rPr lang="es-MX" sz="2800" dirty="0" err="1" smtClean="0"/>
              <a:t>still</a:t>
            </a:r>
            <a:r>
              <a:rPr lang="es-MX" sz="2800" dirty="0" smtClean="0"/>
              <a:t> a </a:t>
            </a:r>
            <a:r>
              <a:rPr lang="es-MX" sz="2800" dirty="0" err="1" smtClean="0"/>
              <a:t>challenge</a:t>
            </a:r>
            <a:r>
              <a:rPr lang="es-MX" sz="2800" dirty="0"/>
              <a:t> </a:t>
            </a:r>
            <a:r>
              <a:rPr lang="es-MX" sz="2800" dirty="0" smtClean="0"/>
              <a:t>in </a:t>
            </a:r>
            <a:r>
              <a:rPr lang="es-MX" sz="2800" dirty="0" err="1" smtClean="0"/>
              <a:t>almost</a:t>
            </a:r>
            <a:r>
              <a:rPr lang="es-MX" sz="2800" dirty="0" smtClean="0"/>
              <a:t> </a:t>
            </a:r>
            <a:r>
              <a:rPr lang="es-MX" sz="2800" dirty="0" err="1" smtClean="0"/>
              <a:t>every</a:t>
            </a:r>
            <a:r>
              <a:rPr lang="es-MX" sz="2800" dirty="0" smtClean="0"/>
              <a:t> </a:t>
            </a:r>
          </a:p>
          <a:p>
            <a:pPr algn="ctr"/>
            <a:r>
              <a:rPr lang="es-MX" sz="2800" dirty="0"/>
              <a:t>c</a:t>
            </a:r>
            <a:r>
              <a:rPr lang="es-MX" sz="2800" dirty="0" smtClean="0"/>
              <a:t>ountry </a:t>
            </a:r>
            <a:endParaRPr lang="en-US" sz="2800" dirty="0" smtClean="0"/>
          </a:p>
        </p:txBody>
      </p:sp>
      <p:sp>
        <p:nvSpPr>
          <p:cNvPr id="4" name="CuadroTexto 3"/>
          <p:cNvSpPr txBox="1"/>
          <p:nvPr/>
        </p:nvSpPr>
        <p:spPr>
          <a:xfrm>
            <a:off x="1966559" y="1052736"/>
            <a:ext cx="2739725" cy="1384995"/>
          </a:xfrm>
          <a:prstGeom prst="rect">
            <a:avLst/>
          </a:prstGeom>
          <a:noFill/>
          <a:ln>
            <a:noFill/>
          </a:ln>
        </p:spPr>
        <p:txBody>
          <a:bodyPr wrap="none" rtlCol="0" anchor="ctr" anchorCtr="1">
            <a:spAutoFit/>
          </a:bodyPr>
          <a:lstStyle/>
          <a:p>
            <a:pPr algn="ctr"/>
            <a:r>
              <a:rPr lang="es-MX" sz="2800" dirty="0" err="1" smtClean="0"/>
              <a:t>Without</a:t>
            </a:r>
            <a:r>
              <a:rPr lang="es-MX" sz="2800" dirty="0" smtClean="0"/>
              <a:t> </a:t>
            </a:r>
          </a:p>
          <a:p>
            <a:pPr algn="ctr"/>
            <a:r>
              <a:rPr lang="es-MX" sz="2800" dirty="0" err="1" smtClean="0"/>
              <a:t>exclusion</a:t>
            </a:r>
            <a:endParaRPr lang="es-MX" sz="2800" dirty="0" smtClean="0"/>
          </a:p>
          <a:p>
            <a:pPr algn="ctr"/>
            <a:r>
              <a:rPr lang="es-MX" sz="2800" dirty="0" err="1" smtClean="0"/>
              <a:t>or</a:t>
            </a:r>
            <a:r>
              <a:rPr lang="es-MX" sz="2800" dirty="0" smtClean="0"/>
              <a:t> </a:t>
            </a:r>
            <a:r>
              <a:rPr lang="es-MX" sz="2800" dirty="0" err="1" smtClean="0"/>
              <a:t>discrimination</a:t>
            </a:r>
            <a:r>
              <a:rPr lang="es-MX" sz="2800" dirty="0" smtClean="0"/>
              <a:t> </a:t>
            </a:r>
            <a:endParaRPr lang="en-US" sz="2800" dirty="0" smtClean="0"/>
          </a:p>
        </p:txBody>
      </p:sp>
      <p:sp>
        <p:nvSpPr>
          <p:cNvPr id="5" name="CuadroTexto 4"/>
          <p:cNvSpPr txBox="1"/>
          <p:nvPr/>
        </p:nvSpPr>
        <p:spPr>
          <a:xfrm>
            <a:off x="189756" y="188640"/>
            <a:ext cx="3822008" cy="523220"/>
          </a:xfrm>
          <a:prstGeom prst="rect">
            <a:avLst/>
          </a:prstGeom>
          <a:noFill/>
          <a:ln>
            <a:solidFill>
              <a:schemeClr val="bg2"/>
            </a:solidFill>
          </a:ln>
        </p:spPr>
        <p:txBody>
          <a:bodyPr wrap="none" rtlCol="0" anchor="ctr" anchorCtr="1">
            <a:spAutoFit/>
          </a:bodyPr>
          <a:lstStyle/>
          <a:p>
            <a:r>
              <a:rPr lang="es-MX" sz="2800" dirty="0" err="1" smtClean="0">
                <a:latin typeface="+mj-lt"/>
              </a:rPr>
              <a:t>From</a:t>
            </a:r>
            <a:r>
              <a:rPr lang="es-MX" sz="2800" dirty="0" smtClean="0">
                <a:latin typeface="+mj-lt"/>
              </a:rPr>
              <a:t> </a:t>
            </a:r>
            <a:r>
              <a:rPr lang="es-MX" sz="2800" dirty="0" err="1" smtClean="0">
                <a:latin typeface="+mj-lt"/>
              </a:rPr>
              <a:t>where</a:t>
            </a:r>
            <a:r>
              <a:rPr lang="es-MX" sz="2800" dirty="0" smtClean="0">
                <a:latin typeface="+mj-lt"/>
              </a:rPr>
              <a:t> </a:t>
            </a:r>
            <a:r>
              <a:rPr lang="es-MX" sz="2800" dirty="0" err="1" smtClean="0">
                <a:latin typeface="+mj-lt"/>
              </a:rPr>
              <a:t>we</a:t>
            </a:r>
            <a:r>
              <a:rPr lang="es-MX" sz="2800" dirty="0" smtClean="0">
                <a:latin typeface="+mj-lt"/>
              </a:rPr>
              <a:t> </a:t>
            </a:r>
            <a:r>
              <a:rPr lang="es-MX" sz="2800" dirty="0" err="1" smtClean="0">
                <a:latin typeface="+mj-lt"/>
              </a:rPr>
              <a:t>started</a:t>
            </a:r>
            <a:r>
              <a:rPr lang="es-MX" sz="2800" dirty="0" smtClean="0">
                <a:latin typeface="+mj-lt"/>
              </a:rPr>
              <a:t> </a:t>
            </a:r>
            <a:endParaRPr lang="en-US" sz="2800" dirty="0" smtClean="0">
              <a:latin typeface="+mj-lt"/>
            </a:endParaRPr>
          </a:p>
        </p:txBody>
      </p:sp>
      <p:sp>
        <p:nvSpPr>
          <p:cNvPr id="6" name="CuadroTexto 5"/>
          <p:cNvSpPr txBox="1"/>
          <p:nvPr/>
        </p:nvSpPr>
        <p:spPr>
          <a:xfrm>
            <a:off x="333772" y="3429000"/>
            <a:ext cx="1268232" cy="646331"/>
          </a:xfrm>
          <a:prstGeom prst="rect">
            <a:avLst/>
          </a:prstGeom>
          <a:solidFill>
            <a:srgbClr val="0070C0"/>
          </a:solidFill>
          <a:ln>
            <a:solidFill>
              <a:schemeClr val="tx1"/>
            </a:solidFill>
          </a:ln>
        </p:spPr>
        <p:txBody>
          <a:bodyPr wrap="none" rtlCol="0" anchor="ctr" anchorCtr="1">
            <a:spAutoFit/>
          </a:bodyPr>
          <a:lstStyle/>
          <a:p>
            <a:r>
              <a:rPr lang="es-MX" b="1" dirty="0" smtClean="0">
                <a:solidFill>
                  <a:schemeClr val="bg1"/>
                </a:solidFill>
              </a:rPr>
              <a:t>No </a:t>
            </a:r>
            <a:r>
              <a:rPr lang="es-MX" b="1" dirty="0" err="1" smtClean="0">
                <a:solidFill>
                  <a:schemeClr val="bg1"/>
                </a:solidFill>
              </a:rPr>
              <a:t>child</a:t>
            </a:r>
            <a:endParaRPr lang="es-MX" b="1" dirty="0" smtClean="0">
              <a:solidFill>
                <a:schemeClr val="bg1"/>
              </a:solidFill>
            </a:endParaRPr>
          </a:p>
          <a:p>
            <a:r>
              <a:rPr lang="es-MX" b="1" dirty="0" err="1" smtClean="0">
                <a:solidFill>
                  <a:schemeClr val="bg1"/>
                </a:solidFill>
              </a:rPr>
              <a:t>Left</a:t>
            </a:r>
            <a:r>
              <a:rPr lang="es-MX" b="1" dirty="0" smtClean="0">
                <a:solidFill>
                  <a:schemeClr val="bg1"/>
                </a:solidFill>
              </a:rPr>
              <a:t> </a:t>
            </a:r>
            <a:r>
              <a:rPr lang="es-MX" b="1" dirty="0" err="1" smtClean="0">
                <a:solidFill>
                  <a:schemeClr val="bg1"/>
                </a:solidFill>
              </a:rPr>
              <a:t>behind</a:t>
            </a:r>
            <a:endParaRPr lang="en-US" b="1" dirty="0" smtClean="0">
              <a:solidFill>
                <a:schemeClr val="bg1"/>
              </a:solidFill>
            </a:endParaRPr>
          </a:p>
        </p:txBody>
      </p:sp>
      <p:sp>
        <p:nvSpPr>
          <p:cNvPr id="7" name="CuadroTexto 6"/>
          <p:cNvSpPr txBox="1"/>
          <p:nvPr/>
        </p:nvSpPr>
        <p:spPr>
          <a:xfrm>
            <a:off x="10270876" y="2348880"/>
            <a:ext cx="1445589" cy="1200329"/>
          </a:xfrm>
          <a:prstGeom prst="rect">
            <a:avLst/>
          </a:prstGeom>
          <a:solidFill>
            <a:srgbClr val="0070C0"/>
          </a:solidFill>
          <a:ln>
            <a:solidFill>
              <a:schemeClr val="tx1"/>
            </a:solidFill>
          </a:ln>
        </p:spPr>
        <p:txBody>
          <a:bodyPr wrap="none" rtlCol="0" anchor="ctr" anchorCtr="1">
            <a:spAutoFit/>
          </a:bodyPr>
          <a:lstStyle/>
          <a:p>
            <a:r>
              <a:rPr lang="es-MX" b="1" dirty="0" err="1" smtClean="0">
                <a:solidFill>
                  <a:schemeClr val="bg1"/>
                </a:solidFill>
              </a:rPr>
              <a:t>Every</a:t>
            </a:r>
            <a:r>
              <a:rPr lang="es-MX" b="1" dirty="0" smtClean="0">
                <a:solidFill>
                  <a:schemeClr val="bg1"/>
                </a:solidFill>
              </a:rPr>
              <a:t> </a:t>
            </a:r>
            <a:r>
              <a:rPr lang="es-MX" b="1" dirty="0" err="1" smtClean="0">
                <a:solidFill>
                  <a:schemeClr val="bg1"/>
                </a:solidFill>
              </a:rPr>
              <a:t>learner</a:t>
            </a:r>
            <a:endParaRPr lang="es-MX" b="1" dirty="0" smtClean="0">
              <a:solidFill>
                <a:schemeClr val="bg1"/>
              </a:solidFill>
            </a:endParaRPr>
          </a:p>
          <a:p>
            <a:r>
              <a:rPr lang="es-MX" b="1" dirty="0" err="1" smtClean="0">
                <a:solidFill>
                  <a:schemeClr val="bg1"/>
                </a:solidFill>
              </a:rPr>
              <a:t>Matters</a:t>
            </a:r>
            <a:r>
              <a:rPr lang="es-MX" b="1" dirty="0" smtClean="0">
                <a:solidFill>
                  <a:schemeClr val="bg1"/>
                </a:solidFill>
              </a:rPr>
              <a:t> and </a:t>
            </a:r>
          </a:p>
          <a:p>
            <a:r>
              <a:rPr lang="es-MX" b="1" dirty="0" err="1" smtClean="0">
                <a:solidFill>
                  <a:schemeClr val="bg1"/>
                </a:solidFill>
              </a:rPr>
              <a:t>Matters</a:t>
            </a:r>
            <a:endParaRPr lang="es-MX" b="1" dirty="0" smtClean="0">
              <a:solidFill>
                <a:schemeClr val="bg1"/>
              </a:solidFill>
            </a:endParaRPr>
          </a:p>
          <a:p>
            <a:r>
              <a:rPr lang="es-MX" b="1" dirty="0" err="1" smtClean="0">
                <a:solidFill>
                  <a:schemeClr val="bg1"/>
                </a:solidFill>
              </a:rPr>
              <a:t>Equally</a:t>
            </a:r>
            <a:r>
              <a:rPr lang="es-MX" b="1" dirty="0" smtClean="0">
                <a:solidFill>
                  <a:schemeClr val="bg1"/>
                </a:solidFill>
              </a:rPr>
              <a:t> </a:t>
            </a:r>
            <a:endParaRPr lang="en-US" b="1" dirty="0" smtClean="0">
              <a:solidFill>
                <a:schemeClr val="bg1"/>
              </a:solidFill>
            </a:endParaRPr>
          </a:p>
        </p:txBody>
      </p:sp>
    </p:spTree>
    <p:extLst>
      <p:ext uri="{BB962C8B-B14F-4D97-AF65-F5344CB8AC3E}">
        <p14:creationId xmlns:p14="http://schemas.microsoft.com/office/powerpoint/2010/main" val="3461772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939386212"/>
              </p:ext>
            </p:extLst>
          </p:nvPr>
        </p:nvGraphicFramePr>
        <p:xfrm>
          <a:off x="621804" y="720372"/>
          <a:ext cx="10513167"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3070076" y="188640"/>
            <a:ext cx="7462556" cy="487506"/>
          </a:xfrm>
          <a:prstGeom prst="rect">
            <a:avLst/>
          </a:prstGeom>
        </p:spPr>
        <p:txBody>
          <a:bodyPr wrap="none">
            <a:spAutoFit/>
          </a:bodyPr>
          <a:lstStyle/>
          <a:p>
            <a:pPr>
              <a:lnSpc>
                <a:spcPct val="107000"/>
              </a:lnSpc>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Description of co-teaching </a:t>
            </a:r>
            <a:r>
              <a:rPr lang="en-US" sz="2400" dirty="0" smtClean="0">
                <a:latin typeface="Calibri" panose="020F0502020204030204" pitchFamily="34" charset="0"/>
                <a:ea typeface="Calibri" panose="020F0502020204030204" pitchFamily="34" charset="0"/>
                <a:cs typeface="Times New Roman" panose="02020603050405020304" pitchFamily="18" charset="0"/>
              </a:rPr>
              <a:t>structures </a:t>
            </a:r>
            <a:r>
              <a:rPr lang="en-US" sz="2400" dirty="0">
                <a:latin typeface="Calibri" panose="020F0502020204030204" pitchFamily="34" charset="0"/>
                <a:ea typeface="Calibri" panose="020F0502020204030204" pitchFamily="34" charset="0"/>
                <a:cs typeface="Times New Roman" panose="02020603050405020304" pitchFamily="18" charset="0"/>
              </a:rPr>
              <a:t>in inclusive settings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Disco magnético 5"/>
          <p:cNvSpPr/>
          <p:nvPr/>
        </p:nvSpPr>
        <p:spPr>
          <a:xfrm>
            <a:off x="9334772" y="1268760"/>
            <a:ext cx="914400" cy="612648"/>
          </a:xfrm>
          <a:prstGeom prst="flowChartMagneticDisk">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8" name="CuadroTexto 7"/>
          <p:cNvSpPr txBox="1"/>
          <p:nvPr/>
        </p:nvSpPr>
        <p:spPr>
          <a:xfrm>
            <a:off x="8801032" y="1412776"/>
            <a:ext cx="317716" cy="369332"/>
          </a:xfrm>
          <a:prstGeom prst="rect">
            <a:avLst/>
          </a:prstGeom>
          <a:noFill/>
          <a:ln>
            <a:solidFill>
              <a:schemeClr val="bg2"/>
            </a:solidFill>
          </a:ln>
        </p:spPr>
        <p:txBody>
          <a:bodyPr wrap="none" rtlCol="0" anchor="ctr" anchorCtr="1">
            <a:spAutoFit/>
          </a:bodyPr>
          <a:lstStyle/>
          <a:p>
            <a:r>
              <a:rPr lang="en-US" dirty="0" smtClean="0"/>
              <a:t>A</a:t>
            </a:r>
          </a:p>
        </p:txBody>
      </p:sp>
      <p:sp>
        <p:nvSpPr>
          <p:cNvPr id="9" name="CuadroTexto 8"/>
          <p:cNvSpPr txBox="1"/>
          <p:nvPr/>
        </p:nvSpPr>
        <p:spPr>
          <a:xfrm>
            <a:off x="10969288" y="2483604"/>
            <a:ext cx="309700" cy="369332"/>
          </a:xfrm>
          <a:prstGeom prst="rect">
            <a:avLst/>
          </a:prstGeom>
          <a:noFill/>
          <a:ln>
            <a:solidFill>
              <a:schemeClr val="bg2"/>
            </a:solidFill>
          </a:ln>
        </p:spPr>
        <p:txBody>
          <a:bodyPr wrap="none" rtlCol="0" anchor="ctr" anchorCtr="1">
            <a:spAutoFit/>
          </a:bodyPr>
          <a:lstStyle/>
          <a:p>
            <a:r>
              <a:rPr lang="en-US" dirty="0" smtClean="0"/>
              <a:t>B</a:t>
            </a:r>
          </a:p>
        </p:txBody>
      </p:sp>
      <p:cxnSp>
        <p:nvCxnSpPr>
          <p:cNvPr id="11" name="Conector recto de flecha 10"/>
          <p:cNvCxnSpPr/>
          <p:nvPr/>
        </p:nvCxnSpPr>
        <p:spPr>
          <a:xfrm>
            <a:off x="7894612" y="2348880"/>
            <a:ext cx="79208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Disco magnético 13"/>
          <p:cNvSpPr/>
          <p:nvPr/>
        </p:nvSpPr>
        <p:spPr>
          <a:xfrm>
            <a:off x="1147564" y="4725144"/>
            <a:ext cx="914400" cy="612648"/>
          </a:xfrm>
          <a:prstGeom prst="flowChartMagneticDisk">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5" name="Rectángulo 14"/>
          <p:cNvSpPr/>
          <p:nvPr/>
        </p:nvSpPr>
        <p:spPr>
          <a:xfrm>
            <a:off x="1024168" y="4283804"/>
            <a:ext cx="317716" cy="369332"/>
          </a:xfrm>
          <a:prstGeom prst="rect">
            <a:avLst/>
          </a:prstGeom>
        </p:spPr>
        <p:txBody>
          <a:bodyPr wrap="none">
            <a:spAutoFit/>
          </a:bodyPr>
          <a:lstStyle/>
          <a:p>
            <a:r>
              <a:rPr lang="en-US" dirty="0"/>
              <a:t>A</a:t>
            </a:r>
          </a:p>
        </p:txBody>
      </p:sp>
      <p:sp>
        <p:nvSpPr>
          <p:cNvPr id="17" name="CuadroTexto 16"/>
          <p:cNvSpPr txBox="1"/>
          <p:nvPr/>
        </p:nvSpPr>
        <p:spPr>
          <a:xfrm>
            <a:off x="2061964" y="4283804"/>
            <a:ext cx="309700" cy="369332"/>
          </a:xfrm>
          <a:prstGeom prst="rect">
            <a:avLst/>
          </a:prstGeom>
          <a:noFill/>
          <a:ln>
            <a:solidFill>
              <a:schemeClr val="bg2"/>
            </a:solidFill>
          </a:ln>
        </p:spPr>
        <p:txBody>
          <a:bodyPr wrap="none" rtlCol="0" anchor="ctr" anchorCtr="1">
            <a:spAutoFit/>
          </a:bodyPr>
          <a:lstStyle/>
          <a:p>
            <a:r>
              <a:rPr lang="en-US" dirty="0" smtClean="0"/>
              <a:t>B</a:t>
            </a:r>
          </a:p>
        </p:txBody>
      </p:sp>
      <p:cxnSp>
        <p:nvCxnSpPr>
          <p:cNvPr id="18" name="Conector recto de flecha 17"/>
          <p:cNvCxnSpPr/>
          <p:nvPr/>
        </p:nvCxnSpPr>
        <p:spPr>
          <a:xfrm flipH="1" flipV="1">
            <a:off x="2926060" y="4941168"/>
            <a:ext cx="792088" cy="92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tángulo 1"/>
          <p:cNvSpPr/>
          <p:nvPr/>
        </p:nvSpPr>
        <p:spPr>
          <a:xfrm>
            <a:off x="261764" y="764704"/>
            <a:ext cx="3312368" cy="2585323"/>
          </a:xfrm>
          <a:prstGeom prst="rect">
            <a:avLst/>
          </a:prstGeom>
        </p:spPr>
        <p:txBody>
          <a:bodyPr wrap="square">
            <a:spAutoFit/>
          </a:bodyPr>
          <a:lstStyle/>
          <a:p>
            <a:pPr lvl="0"/>
            <a:r>
              <a:rPr lang="en-US" dirty="0"/>
              <a:t>When the co-teachers arrange the students into </a:t>
            </a:r>
            <a:r>
              <a:rPr lang="en-US" u="sng" dirty="0"/>
              <a:t>two or three equal groups, and the students rotate through each of the instructional station.</a:t>
            </a:r>
            <a:r>
              <a:rPr lang="en-US" dirty="0"/>
              <a:t> The advantage of this co-teaching structure is that it also allows for increased teacher and students interactions. </a:t>
            </a:r>
          </a:p>
        </p:txBody>
      </p:sp>
      <p:sp>
        <p:nvSpPr>
          <p:cNvPr id="16" name="Disco magnético 15"/>
          <p:cNvSpPr/>
          <p:nvPr/>
        </p:nvSpPr>
        <p:spPr>
          <a:xfrm>
            <a:off x="10724628" y="1592216"/>
            <a:ext cx="914400" cy="612648"/>
          </a:xfrm>
          <a:prstGeom prst="flowChartMagneticDisk">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Disco magnético 19"/>
          <p:cNvSpPr/>
          <p:nvPr/>
        </p:nvSpPr>
        <p:spPr>
          <a:xfrm>
            <a:off x="9406780" y="2312296"/>
            <a:ext cx="914400" cy="612648"/>
          </a:xfrm>
          <a:prstGeom prst="flowChartMagneticDisk">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5" name="Rectángulo 4"/>
          <p:cNvSpPr/>
          <p:nvPr/>
        </p:nvSpPr>
        <p:spPr>
          <a:xfrm>
            <a:off x="7922467" y="3773939"/>
            <a:ext cx="4148609" cy="2308324"/>
          </a:xfrm>
          <a:prstGeom prst="rect">
            <a:avLst/>
          </a:prstGeom>
        </p:spPr>
        <p:txBody>
          <a:bodyPr wrap="square">
            <a:spAutoFit/>
          </a:bodyPr>
          <a:lstStyle/>
          <a:p>
            <a:r>
              <a:rPr lang="en-US" dirty="0">
                <a:latin typeface="Calibri" panose="020F0502020204030204" pitchFamily="34" charset="0"/>
                <a:ea typeface="Calibri" panose="020F0502020204030204" pitchFamily="34" charset="0"/>
                <a:cs typeface="Times New Roman" panose="02020603050405020304" pitchFamily="18" charset="0"/>
              </a:rPr>
              <a:t>When </a:t>
            </a:r>
            <a:r>
              <a:rPr lang="en-US" u="sng" dirty="0">
                <a:latin typeface="Calibri" panose="020F0502020204030204" pitchFamily="34" charset="0"/>
                <a:ea typeface="Calibri" panose="020F0502020204030204" pitchFamily="34" charset="0"/>
                <a:cs typeface="Times New Roman" panose="02020603050405020304" pitchFamily="18" charset="0"/>
              </a:rPr>
              <a:t>both teachers deliver instruction simultaneously to a large group of students</a:t>
            </a:r>
            <a:r>
              <a:rPr lang="en-US" dirty="0">
                <a:latin typeface="Calibri" panose="020F0502020204030204" pitchFamily="34" charset="0"/>
                <a:ea typeface="Calibri" panose="020F0502020204030204" pitchFamily="34" charset="0"/>
                <a:cs typeface="Times New Roman" panose="02020603050405020304" pitchFamily="18" charset="0"/>
              </a:rPr>
              <a:t>. This structure affords the teams teachers the chance to interact with the students. It also provides them with an opportunity to ask clarification questions in one another, thereby eliminating the potential confusion in instruction</a:t>
            </a:r>
            <a:endParaRPr lang="en-US" dirty="0"/>
          </a:p>
        </p:txBody>
      </p:sp>
    </p:spTree>
    <p:extLst>
      <p:ext uri="{BB962C8B-B14F-4D97-AF65-F5344CB8AC3E}">
        <p14:creationId xmlns:p14="http://schemas.microsoft.com/office/powerpoint/2010/main" val="4294110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070583695"/>
              </p:ext>
            </p:extLst>
          </p:nvPr>
        </p:nvGraphicFramePr>
        <p:xfrm>
          <a:off x="2031471" y="720372"/>
          <a:ext cx="8125883"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Conector recto de flecha 6"/>
          <p:cNvCxnSpPr/>
          <p:nvPr/>
        </p:nvCxnSpPr>
        <p:spPr>
          <a:xfrm flipV="1">
            <a:off x="4510236" y="4221088"/>
            <a:ext cx="0" cy="5040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flipV="1">
            <a:off x="9334772" y="4509120"/>
            <a:ext cx="0" cy="5760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a:off x="7678588" y="1844824"/>
            <a:ext cx="8384" cy="5040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ángulo 14"/>
          <p:cNvSpPr/>
          <p:nvPr/>
        </p:nvSpPr>
        <p:spPr>
          <a:xfrm>
            <a:off x="0" y="260648"/>
            <a:ext cx="2854052" cy="2308324"/>
          </a:xfrm>
          <a:prstGeom prst="rect">
            <a:avLst/>
          </a:prstGeom>
        </p:spPr>
        <p:txBody>
          <a:bodyPr wrap="square">
            <a:spAutoFit/>
          </a:bodyPr>
          <a:lstStyle/>
          <a:p>
            <a:r>
              <a:rPr lang="en-US" sz="3600" dirty="0" smtClean="0">
                <a:latin typeface="+mj-lt"/>
                <a:ea typeface="Calibri" panose="020F0502020204030204" pitchFamily="34" charset="0"/>
                <a:cs typeface="Times New Roman" panose="02020603050405020304" pitchFamily="18" charset="0"/>
              </a:rPr>
              <a:t>Multiple Methods </a:t>
            </a:r>
            <a:r>
              <a:rPr lang="en-US" sz="3600" dirty="0">
                <a:latin typeface="+mj-lt"/>
                <a:ea typeface="Calibri" panose="020F0502020204030204" pitchFamily="34" charset="0"/>
                <a:cs typeface="Times New Roman" panose="02020603050405020304" pitchFamily="18" charset="0"/>
              </a:rPr>
              <a:t>of </a:t>
            </a:r>
            <a:r>
              <a:rPr lang="en-US" sz="3600" dirty="0" smtClean="0">
                <a:latin typeface="+mj-lt"/>
                <a:ea typeface="Calibri" panose="020F0502020204030204" pitchFamily="34" charset="0"/>
                <a:cs typeface="Times New Roman" panose="02020603050405020304" pitchFamily="18" charset="0"/>
              </a:rPr>
              <a:t>Teacher Collaboration</a:t>
            </a:r>
            <a:endParaRPr lang="en-US" sz="3600" dirty="0">
              <a:latin typeface="+mj-lt"/>
            </a:endParaRPr>
          </a:p>
        </p:txBody>
      </p:sp>
      <p:sp>
        <p:nvSpPr>
          <p:cNvPr id="8" name="Rectángulo 7"/>
          <p:cNvSpPr/>
          <p:nvPr/>
        </p:nvSpPr>
        <p:spPr>
          <a:xfrm>
            <a:off x="2566020" y="4828654"/>
            <a:ext cx="4436641" cy="1870512"/>
          </a:xfrm>
          <a:prstGeom prst="rect">
            <a:avLst/>
          </a:prstGeom>
        </p:spPr>
        <p:txBody>
          <a:bodyPr wrap="square">
            <a:spAutoFit/>
          </a:bodyPr>
          <a:lstStyle/>
          <a:p>
            <a:pPr lvl="0" algn="ctr">
              <a:lnSpc>
                <a:spcPct val="107000"/>
              </a:lnSpc>
              <a:spcAft>
                <a:spcPts val="800"/>
              </a:spcAft>
            </a:pPr>
            <a:r>
              <a:rPr lang="en-US" b="1" dirty="0" smtClean="0">
                <a:latin typeface="Calibri" panose="020F0502020204030204" pitchFamily="34" charset="0"/>
                <a:ea typeface="Calibri" panose="020F0502020204030204" pitchFamily="34" charset="0"/>
                <a:cs typeface="Times New Roman" panose="02020603050405020304" pitchFamily="18" charset="0"/>
              </a:rPr>
              <a:t>Is </a:t>
            </a:r>
            <a:r>
              <a:rPr lang="en-US" b="1" dirty="0">
                <a:latin typeface="Calibri" panose="020F0502020204030204" pitchFamily="34" charset="0"/>
                <a:ea typeface="Calibri" panose="020F0502020204030204" pitchFamily="34" charset="0"/>
                <a:cs typeface="Times New Roman" panose="02020603050405020304" pitchFamily="18" charset="0"/>
              </a:rPr>
              <a:t>a learning strategy which provides teachers the opportunity to learn from each other to improve the teaching and learning process, establishing the culture of peer feedback, open and transparent conversations and reflective practices.</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ángulo 8"/>
          <p:cNvSpPr/>
          <p:nvPr/>
        </p:nvSpPr>
        <p:spPr>
          <a:xfrm>
            <a:off x="6598468" y="620688"/>
            <a:ext cx="3024336" cy="1477328"/>
          </a:xfrm>
          <a:prstGeom prst="rect">
            <a:avLst/>
          </a:prstGeom>
        </p:spPr>
        <p:txBody>
          <a:bodyPr wrap="square">
            <a:spAutoFit/>
          </a:bodyPr>
          <a:lstStyle/>
          <a:p>
            <a:r>
              <a:rPr lang="en-US" dirty="0">
                <a:latin typeface="Calibri" panose="020F0502020204030204" pitchFamily="34" charset="0"/>
                <a:ea typeface="Calibri" panose="020F0502020204030204" pitchFamily="34" charset="0"/>
                <a:cs typeface="Times New Roman" panose="02020603050405020304" pitchFamily="18" charset="0"/>
              </a:rPr>
              <a:t>is an interactive process that enables people with diverse expertise to generate creative solutions to mutually defined problems</a:t>
            </a:r>
            <a:endParaRPr lang="en-US" dirty="0"/>
          </a:p>
        </p:txBody>
      </p:sp>
      <p:sp>
        <p:nvSpPr>
          <p:cNvPr id="17" name="Rectángulo 16"/>
          <p:cNvSpPr/>
          <p:nvPr/>
        </p:nvSpPr>
        <p:spPr>
          <a:xfrm>
            <a:off x="7822604" y="5085184"/>
            <a:ext cx="3672408" cy="923330"/>
          </a:xfrm>
          <a:prstGeom prst="rect">
            <a:avLst/>
          </a:prstGeom>
        </p:spPr>
        <p:txBody>
          <a:bodyPr wrap="square">
            <a:spAutoFit/>
          </a:bodyPr>
          <a:lstStyle/>
          <a:p>
            <a:r>
              <a:rPr lang="en-US" dirty="0" smtClean="0">
                <a:latin typeface="Calibri" panose="020F0502020204030204" pitchFamily="34" charset="0"/>
                <a:ea typeface="Calibri" panose="020F0502020204030204" pitchFamily="34" charset="0"/>
                <a:cs typeface="Times New Roman" panose="02020603050405020304" pitchFamily="18" charset="0"/>
              </a:rPr>
              <a:t>A </a:t>
            </a:r>
            <a:r>
              <a:rPr lang="en-US" dirty="0">
                <a:latin typeface="Calibri" panose="020F0502020204030204" pitchFamily="34" charset="0"/>
                <a:ea typeface="Calibri" panose="020F0502020204030204" pitchFamily="34" charset="0"/>
                <a:cs typeface="Times New Roman" panose="02020603050405020304" pitchFamily="18" charset="0"/>
              </a:rPr>
              <a:t>typical collaborative process with three defined steps: pre-deliberation, deliberation and post- deliberation</a:t>
            </a:r>
            <a:endParaRPr lang="en-US" dirty="0"/>
          </a:p>
        </p:txBody>
      </p:sp>
      <p:sp>
        <p:nvSpPr>
          <p:cNvPr id="18" name="Rectángulo 17"/>
          <p:cNvSpPr/>
          <p:nvPr/>
        </p:nvSpPr>
        <p:spPr>
          <a:xfrm>
            <a:off x="3182470" y="188640"/>
            <a:ext cx="3271982" cy="1870512"/>
          </a:xfrm>
          <a:prstGeom prst="rect">
            <a:avLst/>
          </a:prstGeom>
        </p:spPr>
        <p:txBody>
          <a:bodyPr wrap="square">
            <a:spAutoFit/>
          </a:bodyPr>
          <a:lstStyle/>
          <a:p>
            <a:pPr lvl="0">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Involves the narrative recording of events that occur during a specific period of time, written in everyday language, can be collected during or after instruction.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9" name="Conector recto de flecha 18"/>
          <p:cNvCxnSpPr/>
          <p:nvPr/>
        </p:nvCxnSpPr>
        <p:spPr>
          <a:xfrm>
            <a:off x="5518348" y="1830308"/>
            <a:ext cx="283840" cy="5185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6257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981451412"/>
              </p:ext>
            </p:extLst>
          </p:nvPr>
        </p:nvGraphicFramePr>
        <p:xfrm>
          <a:off x="1413893" y="188640"/>
          <a:ext cx="9073008" cy="6408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4294212" y="2924944"/>
            <a:ext cx="3588638" cy="1212063"/>
          </a:xfrm>
          <a:prstGeom prst="rect">
            <a:avLst/>
          </a:prstGeom>
        </p:spPr>
        <p:txBody>
          <a:bodyPr wrap="square">
            <a:spAutoFit/>
          </a:bodyPr>
          <a:lstStyle/>
          <a:p>
            <a:pPr marL="457200">
              <a:lnSpc>
                <a:spcPct val="107000"/>
              </a:lnSpc>
              <a:spcAft>
                <a:spcPts val="800"/>
              </a:spcAft>
            </a:pPr>
            <a:r>
              <a:rPr lang="en-US" sz="3600" dirty="0" smtClean="0">
                <a:latin typeface="+mj-lt"/>
                <a:ea typeface="Calibri" panose="020F0502020204030204" pitchFamily="34" charset="0"/>
                <a:cs typeface="Times New Roman" panose="02020603050405020304" pitchFamily="18" charset="0"/>
              </a:rPr>
              <a:t>6</a:t>
            </a:r>
            <a:r>
              <a:rPr lang="en-US" dirty="0" smtClean="0">
                <a:latin typeface="Calibri" panose="020F0502020204030204" pitchFamily="34" charset="0"/>
                <a:ea typeface="Calibri" panose="020F0502020204030204" pitchFamily="34" charset="0"/>
                <a:cs typeface="Times New Roman" panose="02020603050405020304" pitchFamily="18" charset="0"/>
              </a:rPr>
              <a:t>. </a:t>
            </a:r>
            <a:r>
              <a:rPr lang="en-US" sz="3200" b="1" dirty="0" smtClean="0">
                <a:latin typeface="+mj-lt"/>
                <a:ea typeface="Calibri" panose="020F0502020204030204" pitchFamily="34" charset="0"/>
                <a:cs typeface="Times New Roman" panose="02020603050405020304" pitchFamily="18" charset="0"/>
              </a:rPr>
              <a:t>Elements </a:t>
            </a:r>
            <a:r>
              <a:rPr lang="en-US" sz="3200" b="1" dirty="0">
                <a:latin typeface="+mj-lt"/>
                <a:ea typeface="Calibri" panose="020F0502020204030204" pitchFamily="34" charset="0"/>
                <a:cs typeface="Times New Roman" panose="02020603050405020304" pitchFamily="18" charset="0"/>
              </a:rPr>
              <a:t>for collaboration</a:t>
            </a:r>
            <a:endParaRPr lang="en-US" sz="2800" b="1" dirty="0">
              <a:effectLst/>
              <a:latin typeface="+mj-lt"/>
              <a:ea typeface="Calibri" panose="020F0502020204030204" pitchFamily="34" charset="0"/>
              <a:cs typeface="Times New Roman" panose="02020603050405020304" pitchFamily="18" charset="0"/>
            </a:endParaRPr>
          </a:p>
        </p:txBody>
      </p:sp>
      <p:sp>
        <p:nvSpPr>
          <p:cNvPr id="5" name="Rectángulo 4"/>
          <p:cNvSpPr/>
          <p:nvPr/>
        </p:nvSpPr>
        <p:spPr>
          <a:xfrm>
            <a:off x="8830716" y="1340768"/>
            <a:ext cx="3240360" cy="1926233"/>
          </a:xfrm>
          <a:prstGeom prst="rect">
            <a:avLst/>
          </a:prstGeom>
        </p:spPr>
        <p:txBody>
          <a:bodyPr wrap="square">
            <a:spAutoFit/>
          </a:bodyPr>
          <a:lstStyle/>
          <a:p>
            <a:pPr marL="457200">
              <a:lnSpc>
                <a:spcPct val="107000"/>
              </a:lnSpc>
              <a:spcAft>
                <a:spcPts val="800"/>
              </a:spcAft>
            </a:pPr>
            <a:r>
              <a:rPr lang="en-US" sz="1400" dirty="0" smtClean="0">
                <a:latin typeface="Calibri" panose="020F0502020204030204" pitchFamily="34" charset="0"/>
                <a:ea typeface="Calibri" panose="020F0502020204030204" pitchFamily="34" charset="0"/>
                <a:cs typeface="Times New Roman" panose="02020603050405020304" pitchFamily="18" charset="0"/>
              </a:rPr>
              <a:t>The </a:t>
            </a:r>
            <a:r>
              <a:rPr lang="en-US" sz="1400" dirty="0">
                <a:latin typeface="Calibri" panose="020F0502020204030204" pitchFamily="34" charset="0"/>
                <a:ea typeface="Calibri" panose="020F0502020204030204" pitchFamily="34" charset="0"/>
                <a:cs typeface="Times New Roman" panose="02020603050405020304" pitchFamily="18" charset="0"/>
              </a:rPr>
              <a:t>collaborative process, flexible enough to accommodate to individual needs, can take place through formal and informal activities. Process should be user friendly and allow participants to feel valued and engaged equally in decision making.</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8592615" y="4149080"/>
            <a:ext cx="3550469" cy="1705916"/>
          </a:xfrm>
          <a:prstGeom prst="rect">
            <a:avLst/>
          </a:prstGeom>
        </p:spPr>
        <p:txBody>
          <a:bodyPr wrap="square">
            <a:spAutoFit/>
          </a:bodyPr>
          <a:lstStyle/>
          <a:p>
            <a:pPr marL="457200">
              <a:lnSpc>
                <a:spcPct val="107000"/>
              </a:lnSpc>
              <a:spcAft>
                <a:spcPts val="800"/>
              </a:spcAft>
            </a:pPr>
            <a:r>
              <a:rPr lang="en-US" sz="1400" dirty="0" smtClean="0">
                <a:latin typeface="Calibri" panose="020F0502020204030204" pitchFamily="34" charset="0"/>
                <a:ea typeface="Calibri" panose="020F0502020204030204" pitchFamily="34" charset="0"/>
                <a:cs typeface="Times New Roman" panose="02020603050405020304" pitchFamily="18" charset="0"/>
              </a:rPr>
              <a:t>Workshops</a:t>
            </a:r>
            <a:r>
              <a:rPr lang="en-US" sz="1400" dirty="0">
                <a:latin typeface="Calibri" panose="020F0502020204030204" pitchFamily="34" charset="0"/>
                <a:ea typeface="Calibri" panose="020F0502020204030204" pitchFamily="34" charset="0"/>
                <a:cs typeface="Times New Roman" panose="02020603050405020304" pitchFamily="18" charset="0"/>
              </a:rPr>
              <a:t>, in-services newsletter, online chat rooms, study groups, discussions, lecture, involving in research projects. Having the opportunity to visit other schools and classrooms and to choose from a range of professional development </a:t>
            </a:r>
            <a:r>
              <a:rPr lang="en-US" sz="1400" dirty="0" smtClean="0">
                <a:latin typeface="Calibri" panose="020F0502020204030204" pitchFamily="34" charset="0"/>
                <a:ea typeface="Calibri" panose="020F0502020204030204" pitchFamily="34" charset="0"/>
                <a:cs typeface="Times New Roman" panose="02020603050405020304" pitchFamily="18" charset="0"/>
              </a:rPr>
              <a: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ángulo 6"/>
          <p:cNvSpPr/>
          <p:nvPr/>
        </p:nvSpPr>
        <p:spPr>
          <a:xfrm>
            <a:off x="45740" y="758436"/>
            <a:ext cx="3384376" cy="1014380"/>
          </a:xfrm>
          <a:prstGeom prst="rect">
            <a:avLst/>
          </a:prstGeom>
        </p:spPr>
        <p:txBody>
          <a:bodyPr wrap="square">
            <a:spAutoFit/>
          </a:bodyPr>
          <a:lstStyle/>
          <a:p>
            <a:pPr marL="457200">
              <a:lnSpc>
                <a:spcPct val="107000"/>
              </a:lnSpc>
              <a:spcAft>
                <a:spcPts val="800"/>
              </a:spcAft>
            </a:pPr>
            <a:r>
              <a:rPr lang="en-US" sz="1400" dirty="0" smtClean="0">
                <a:latin typeface="Calibri" panose="020F0502020204030204" pitchFamily="34" charset="0"/>
                <a:ea typeface="Calibri" panose="020F0502020204030204" pitchFamily="34" charset="0"/>
                <a:cs typeface="Times New Roman" panose="02020603050405020304" pitchFamily="18" charset="0"/>
              </a:rPr>
              <a:t>Teachers </a:t>
            </a:r>
            <a:r>
              <a:rPr lang="en-US" sz="1400" dirty="0">
                <a:latin typeface="Calibri" panose="020F0502020204030204" pitchFamily="34" charset="0"/>
                <a:ea typeface="Calibri" panose="020F0502020204030204" pitchFamily="34" charset="0"/>
                <a:cs typeface="Times New Roman" panose="02020603050405020304" pitchFamily="18" charset="0"/>
              </a:rPr>
              <a:t>enhance their areas of expertise and learn from colleagues about how to implement pedagogical adjustments.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8274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65820" y="115395"/>
            <a:ext cx="11089232" cy="1200329"/>
          </a:xfrm>
          <a:prstGeom prst="rect">
            <a:avLst/>
          </a:prstGeom>
          <a:noFill/>
          <a:ln>
            <a:solidFill>
              <a:schemeClr val="bg2"/>
            </a:solidFill>
          </a:ln>
        </p:spPr>
        <p:txBody>
          <a:bodyPr wrap="square" rtlCol="0" anchor="ctr" anchorCtr="1">
            <a:spAutoFit/>
          </a:bodyPr>
          <a:lstStyle/>
          <a:p>
            <a:r>
              <a:rPr lang="es-MX" sz="3600" dirty="0" err="1" smtClean="0">
                <a:latin typeface="+mj-lt"/>
              </a:rPr>
              <a:t>Proposal</a:t>
            </a:r>
            <a:r>
              <a:rPr lang="es-MX" sz="3600" dirty="0" smtClean="0">
                <a:latin typeface="+mj-lt"/>
              </a:rPr>
              <a:t> 3. </a:t>
            </a:r>
            <a:r>
              <a:rPr lang="es-MX" sz="3600" dirty="0" err="1" smtClean="0">
                <a:latin typeface="Arial" panose="020B0604020202020204" pitchFamily="34" charset="0"/>
                <a:cs typeface="Arial" panose="020B0604020202020204" pitchFamily="34" charset="0"/>
              </a:rPr>
              <a:t>Reaching</a:t>
            </a:r>
            <a:r>
              <a:rPr lang="es-MX" sz="3600" dirty="0" smtClean="0">
                <a:latin typeface="Arial" panose="020B0604020202020204" pitchFamily="34" charset="0"/>
                <a:cs typeface="Arial" panose="020B0604020202020204" pitchFamily="34" charset="0"/>
              </a:rPr>
              <a:t> </a:t>
            </a:r>
            <a:r>
              <a:rPr lang="es-MX" sz="3600" dirty="0" err="1" smtClean="0">
                <a:latin typeface="Arial" panose="020B0604020202020204" pitchFamily="34" charset="0"/>
                <a:cs typeface="Arial" panose="020B0604020202020204" pitchFamily="34" charset="0"/>
              </a:rPr>
              <a:t>the</a:t>
            </a:r>
            <a:r>
              <a:rPr lang="es-MX" sz="3600" dirty="0" smtClean="0">
                <a:latin typeface="Arial" panose="020B0604020202020204" pitchFamily="34" charset="0"/>
                <a:cs typeface="Arial" panose="020B0604020202020204" pitchFamily="34" charset="0"/>
              </a:rPr>
              <a:t> </a:t>
            </a:r>
            <a:r>
              <a:rPr lang="es-MX" sz="3600" dirty="0" err="1" smtClean="0">
                <a:latin typeface="Arial" panose="020B0604020202020204" pitchFamily="34" charset="0"/>
                <a:cs typeface="Arial" panose="020B0604020202020204" pitchFamily="34" charset="0"/>
              </a:rPr>
              <a:t>hard</a:t>
            </a:r>
            <a:r>
              <a:rPr lang="es-MX" sz="3600" dirty="0" smtClean="0">
                <a:latin typeface="Arial" panose="020B0604020202020204" pitchFamily="34" charset="0"/>
                <a:cs typeface="Arial" panose="020B0604020202020204" pitchFamily="34" charset="0"/>
              </a:rPr>
              <a:t> </a:t>
            </a:r>
            <a:r>
              <a:rPr lang="es-MX" sz="3600" dirty="0" err="1" smtClean="0">
                <a:latin typeface="Arial" panose="020B0604020202020204" pitchFamily="34" charset="0"/>
                <a:cs typeface="Arial" panose="020B0604020202020204" pitchFamily="34" charset="0"/>
              </a:rPr>
              <a:t>to</a:t>
            </a:r>
            <a:r>
              <a:rPr lang="es-MX" sz="3600" dirty="0" smtClean="0">
                <a:latin typeface="Arial" panose="020B0604020202020204" pitchFamily="34" charset="0"/>
                <a:cs typeface="Arial" panose="020B0604020202020204" pitchFamily="34" charset="0"/>
              </a:rPr>
              <a:t> </a:t>
            </a:r>
            <a:r>
              <a:rPr lang="es-MX" sz="3600" dirty="0" err="1" smtClean="0">
                <a:latin typeface="Arial" panose="020B0604020202020204" pitchFamily="34" charset="0"/>
                <a:cs typeface="Arial" panose="020B0604020202020204" pitchFamily="34" charset="0"/>
              </a:rPr>
              <a:t>reach</a:t>
            </a:r>
            <a:r>
              <a:rPr lang="es-MX" sz="3600" dirty="0" smtClean="0">
                <a:latin typeface="Arial" panose="020B0604020202020204" pitchFamily="34" charset="0"/>
                <a:cs typeface="Arial" panose="020B0604020202020204" pitchFamily="34" charset="0"/>
              </a:rPr>
              <a:t>. Inclusive </a:t>
            </a:r>
            <a:r>
              <a:rPr lang="es-MX" sz="3600" dirty="0" err="1">
                <a:latin typeface="Arial" panose="020B0604020202020204" pitchFamily="34" charset="0"/>
                <a:cs typeface="Arial" panose="020B0604020202020204" pitchFamily="34" charset="0"/>
              </a:rPr>
              <a:t>I</a:t>
            </a:r>
            <a:r>
              <a:rPr lang="es-MX" sz="3600" dirty="0" err="1" smtClean="0">
                <a:latin typeface="Arial" panose="020B0604020202020204" pitchFamily="34" charset="0"/>
                <a:cs typeface="Arial" panose="020B0604020202020204" pitchFamily="34" charset="0"/>
              </a:rPr>
              <a:t>nquiry</a:t>
            </a:r>
            <a:r>
              <a:rPr lang="es-MX" sz="3600" dirty="0" smtClean="0">
                <a:latin typeface="Arial" panose="020B0604020202020204" pitchFamily="34" charset="0"/>
                <a:cs typeface="Arial" panose="020B0604020202020204" pitchFamily="34" charset="0"/>
              </a:rPr>
              <a:t> </a:t>
            </a:r>
            <a:r>
              <a:rPr lang="es-MX" sz="3600" dirty="0" err="1">
                <a:latin typeface="Arial" panose="020B0604020202020204" pitchFamily="34" charset="0"/>
                <a:cs typeface="Arial" panose="020B0604020202020204" pitchFamily="34" charset="0"/>
              </a:rPr>
              <a:t>A</a:t>
            </a:r>
            <a:r>
              <a:rPr lang="es-MX" sz="3600" dirty="0" err="1" smtClean="0">
                <a:latin typeface="Arial" panose="020B0604020202020204" pitchFamily="34" charset="0"/>
                <a:cs typeface="Arial" panose="020B0604020202020204" pitchFamily="34" charset="0"/>
              </a:rPr>
              <a:t>pproach</a:t>
            </a:r>
            <a:r>
              <a:rPr lang="es-MX" sz="3600" dirty="0" smtClean="0">
                <a:latin typeface="Arial" panose="020B0604020202020204" pitchFamily="34" charset="0"/>
                <a:cs typeface="Arial" panose="020B0604020202020204" pitchFamily="34" charset="0"/>
              </a:rPr>
              <a:t>. 2018 </a:t>
            </a:r>
            <a:endParaRPr lang="en-US" sz="3600" dirty="0" smtClean="0">
              <a:latin typeface="Arial" panose="020B0604020202020204" pitchFamily="34" charset="0"/>
              <a:cs typeface="Arial" panose="020B0604020202020204" pitchFamily="34" charset="0"/>
            </a:endParaRPr>
          </a:p>
        </p:txBody>
      </p:sp>
      <p:sp>
        <p:nvSpPr>
          <p:cNvPr id="3" name="Rectángulo 2"/>
          <p:cNvSpPr/>
          <p:nvPr/>
        </p:nvSpPr>
        <p:spPr>
          <a:xfrm>
            <a:off x="1053852" y="2146085"/>
            <a:ext cx="10801200" cy="3883114"/>
          </a:xfrm>
          <a:prstGeom prst="rect">
            <a:avLst/>
          </a:prstGeom>
        </p:spPr>
        <p:txBody>
          <a:bodyPr wrap="square">
            <a:spAutoFit/>
          </a:bodyPr>
          <a:lstStyle/>
          <a:p>
            <a:pPr>
              <a:lnSpc>
                <a:spcPct val="107000"/>
              </a:lnSpc>
              <a:spcAft>
                <a:spcPts val="800"/>
              </a:spcAft>
            </a:pPr>
            <a:r>
              <a:rPr lang="en-US" sz="2800" b="1" dirty="0">
                <a:latin typeface="Calibri" panose="020F0502020204030204" pitchFamily="34" charset="0"/>
                <a:ea typeface="Calibri" panose="020F0502020204030204" pitchFamily="34" charset="0"/>
                <a:cs typeface="Times New Roman" panose="02020603050405020304" pitchFamily="18" charset="0"/>
              </a:rPr>
              <a:t>Inclusive Inquiry: </a:t>
            </a: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en-US" sz="2800" dirty="0">
                <a:latin typeface="Calibri" panose="020F0502020204030204" pitchFamily="34" charset="0"/>
                <a:ea typeface="Calibri" panose="020F0502020204030204" pitchFamily="34" charset="0"/>
                <a:cs typeface="Times New Roman" panose="02020603050405020304" pitchFamily="18" charset="0"/>
              </a:rPr>
              <a:t>Is an approach that can be used in schools for strengthening existing practices.</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en-US" sz="2800" dirty="0">
                <a:latin typeface="Calibri" panose="020F0502020204030204" pitchFamily="34" charset="0"/>
                <a:ea typeface="Calibri" panose="020F0502020204030204" pitchFamily="34" charset="0"/>
                <a:cs typeface="Times New Roman" panose="02020603050405020304" pitchFamily="18" charset="0"/>
              </a:rPr>
              <a:t>It focuses on finding ways of including all children in lessons, particularly those who are seen as “hard to reach”</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en-US" sz="2800" dirty="0">
                <a:latin typeface="Calibri" panose="020F0502020204030204" pitchFamily="34" charset="0"/>
                <a:ea typeface="Calibri" panose="020F0502020204030204" pitchFamily="34" charset="0"/>
                <a:cs typeface="Times New Roman" panose="02020603050405020304" pitchFamily="18" charset="0"/>
              </a:rPr>
              <a:t>Use inclusive inquiry to make the lessons more inclusive.</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pPr>
            <a:r>
              <a:rPr lang="en-US" sz="2800" dirty="0">
                <a:latin typeface="Calibri" panose="020F0502020204030204" pitchFamily="34" charset="0"/>
                <a:ea typeface="Calibri" panose="020F0502020204030204" pitchFamily="34" charset="0"/>
                <a:cs typeface="Times New Roman" panose="02020603050405020304" pitchFamily="18" charset="0"/>
              </a:rPr>
              <a:t>Has a three phases; </a:t>
            </a:r>
            <a:r>
              <a:rPr lang="en-US" sz="2800" dirty="0">
                <a:solidFill>
                  <a:srgbClr val="0070C0"/>
                </a:solidFill>
                <a:latin typeface="Calibri" panose="020F0502020204030204" pitchFamily="34" charset="0"/>
                <a:ea typeface="Calibri" panose="020F0502020204030204" pitchFamily="34" charset="0"/>
                <a:cs typeface="Times New Roman" panose="02020603050405020304" pitchFamily="18" charset="0"/>
              </a:rPr>
              <a:t>plan, teach and evaluate.</a:t>
            </a:r>
            <a:r>
              <a:rPr lang="en-US" sz="2800" dirty="0">
                <a:latin typeface="Calibri" panose="020F0502020204030204" pitchFamily="34" charset="0"/>
                <a:ea typeface="Calibri" panose="020F0502020204030204" pitchFamily="34" charset="0"/>
                <a:cs typeface="Times New Roman" panose="02020603050405020304" pitchFamily="18" charset="0"/>
              </a:rPr>
              <a:t> They all require between children and teachers.</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5906243" y="1558533"/>
            <a:ext cx="6092825" cy="646331"/>
          </a:xfrm>
          <a:prstGeom prst="rect">
            <a:avLst/>
          </a:prstGeom>
        </p:spPr>
        <p:txBody>
          <a:bodyPr>
            <a:spAutoFit/>
          </a:bodyPr>
          <a:lstStyle/>
          <a:p>
            <a:pPr algn="ctr"/>
            <a:r>
              <a:rPr lang="en-US" dirty="0"/>
              <a:t>The obtain of data allows a more successful educational intervention, increasing learning </a:t>
            </a:r>
          </a:p>
        </p:txBody>
      </p:sp>
    </p:spTree>
    <p:extLst>
      <p:ext uri="{BB962C8B-B14F-4D97-AF65-F5344CB8AC3E}">
        <p14:creationId xmlns:p14="http://schemas.microsoft.com/office/powerpoint/2010/main" val="3544384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957909123"/>
              </p:ext>
            </p:extLst>
          </p:nvPr>
        </p:nvGraphicFramePr>
        <p:xfrm>
          <a:off x="1845940" y="817548"/>
          <a:ext cx="8136904" cy="53469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p:cNvSpPr txBox="1"/>
          <p:nvPr/>
        </p:nvSpPr>
        <p:spPr>
          <a:xfrm>
            <a:off x="909836" y="1181254"/>
            <a:ext cx="184731" cy="369332"/>
          </a:xfrm>
          <a:prstGeom prst="rect">
            <a:avLst/>
          </a:prstGeom>
          <a:noFill/>
          <a:ln>
            <a:solidFill>
              <a:schemeClr val="bg2"/>
            </a:solidFill>
          </a:ln>
        </p:spPr>
        <p:txBody>
          <a:bodyPr wrap="none" rtlCol="0" anchor="ctr" anchorCtr="1">
            <a:spAutoFit/>
          </a:bodyPr>
          <a:lstStyle/>
          <a:p>
            <a:endParaRPr lang="en-US" dirty="0" smtClean="0"/>
          </a:p>
        </p:txBody>
      </p:sp>
      <p:sp>
        <p:nvSpPr>
          <p:cNvPr id="4" name="CuadroTexto 3"/>
          <p:cNvSpPr txBox="1"/>
          <p:nvPr/>
        </p:nvSpPr>
        <p:spPr>
          <a:xfrm>
            <a:off x="4582244" y="5859269"/>
            <a:ext cx="3168352" cy="954107"/>
          </a:xfrm>
          <a:prstGeom prst="rect">
            <a:avLst/>
          </a:prstGeom>
          <a:noFill/>
          <a:ln>
            <a:solidFill>
              <a:schemeClr val="tx1"/>
            </a:solidFill>
          </a:ln>
        </p:spPr>
        <p:txBody>
          <a:bodyPr wrap="square" rtlCol="0" anchor="ctr" anchorCtr="1">
            <a:spAutoFit/>
          </a:bodyPr>
          <a:lstStyle/>
          <a:p>
            <a:pPr algn="ctr"/>
            <a:r>
              <a:rPr lang="en-US" sz="2800" b="1" dirty="0" smtClean="0"/>
              <a:t>STRENGTHEN </a:t>
            </a:r>
          </a:p>
          <a:p>
            <a:pPr algn="ctr"/>
            <a:r>
              <a:rPr lang="en-US" sz="2800" b="1" dirty="0" smtClean="0"/>
              <a:t>Inclusive Practices</a:t>
            </a:r>
          </a:p>
        </p:txBody>
      </p:sp>
      <p:sp>
        <p:nvSpPr>
          <p:cNvPr id="5" name="CuadroTexto 4"/>
          <p:cNvSpPr txBox="1"/>
          <p:nvPr/>
        </p:nvSpPr>
        <p:spPr>
          <a:xfrm>
            <a:off x="549796" y="1106741"/>
            <a:ext cx="2999732" cy="954107"/>
          </a:xfrm>
          <a:prstGeom prst="rect">
            <a:avLst/>
          </a:prstGeom>
          <a:noFill/>
          <a:ln>
            <a:solidFill>
              <a:schemeClr val="tx1"/>
            </a:solidFill>
          </a:ln>
        </p:spPr>
        <p:txBody>
          <a:bodyPr wrap="none" rtlCol="0" anchor="ctr" anchorCtr="1">
            <a:spAutoFit/>
          </a:bodyPr>
          <a:lstStyle/>
          <a:p>
            <a:pPr algn="ctr"/>
            <a:r>
              <a:rPr lang="en-US" sz="2800" b="1" dirty="0" smtClean="0"/>
              <a:t>PROMOTE</a:t>
            </a:r>
          </a:p>
          <a:p>
            <a:r>
              <a:rPr lang="en-US" sz="2800" b="1" dirty="0" smtClean="0"/>
              <a:t>Inclusive Pedagogy</a:t>
            </a:r>
          </a:p>
        </p:txBody>
      </p:sp>
      <p:sp>
        <p:nvSpPr>
          <p:cNvPr id="6" name="CuadroTexto 5"/>
          <p:cNvSpPr txBox="1"/>
          <p:nvPr/>
        </p:nvSpPr>
        <p:spPr>
          <a:xfrm>
            <a:off x="9022276" y="1034733"/>
            <a:ext cx="2707664" cy="954107"/>
          </a:xfrm>
          <a:prstGeom prst="rect">
            <a:avLst/>
          </a:prstGeom>
          <a:noFill/>
          <a:ln>
            <a:solidFill>
              <a:schemeClr val="tx1"/>
            </a:solidFill>
          </a:ln>
        </p:spPr>
        <p:txBody>
          <a:bodyPr wrap="none" rtlCol="0" anchor="ctr" anchorCtr="1">
            <a:spAutoFit/>
          </a:bodyPr>
          <a:lstStyle/>
          <a:p>
            <a:pPr algn="ctr"/>
            <a:r>
              <a:rPr lang="en-US" sz="2800" b="1" dirty="0" smtClean="0"/>
              <a:t>DEVELOPMENT</a:t>
            </a:r>
          </a:p>
          <a:p>
            <a:pPr algn="ctr"/>
            <a:r>
              <a:rPr lang="en-US" sz="2800" b="1" dirty="0" smtClean="0"/>
              <a:t>Inclusive Inquiry </a:t>
            </a:r>
          </a:p>
        </p:txBody>
      </p:sp>
      <p:sp>
        <p:nvSpPr>
          <p:cNvPr id="7" name="CuadroTexto 6"/>
          <p:cNvSpPr txBox="1"/>
          <p:nvPr/>
        </p:nvSpPr>
        <p:spPr>
          <a:xfrm>
            <a:off x="621804" y="2204864"/>
            <a:ext cx="2477473" cy="1323439"/>
          </a:xfrm>
          <a:prstGeom prst="rect">
            <a:avLst/>
          </a:prstGeom>
          <a:noFill/>
          <a:ln>
            <a:solidFill>
              <a:schemeClr val="bg2"/>
            </a:solidFill>
          </a:ln>
        </p:spPr>
        <p:txBody>
          <a:bodyPr wrap="none" rtlCol="0" anchor="ctr" anchorCtr="1">
            <a:spAutoFit/>
          </a:bodyPr>
          <a:lstStyle/>
          <a:p>
            <a:r>
              <a:rPr lang="en-US" sz="2000" dirty="0" smtClean="0"/>
              <a:t>Peer Collaboration</a:t>
            </a:r>
          </a:p>
          <a:p>
            <a:r>
              <a:rPr lang="en-US" sz="2000" dirty="0" smtClean="0"/>
              <a:t>Team Work</a:t>
            </a:r>
          </a:p>
          <a:p>
            <a:r>
              <a:rPr lang="es-MX" sz="2000" dirty="0" smtClean="0"/>
              <a:t>Learning </a:t>
            </a:r>
            <a:r>
              <a:rPr lang="es-MX" sz="2000" dirty="0" err="1" smtClean="0"/>
              <a:t>Environment</a:t>
            </a:r>
            <a:endParaRPr lang="es-MX" sz="2000" dirty="0" smtClean="0"/>
          </a:p>
          <a:p>
            <a:r>
              <a:rPr lang="es-MX" sz="2000" dirty="0" err="1" smtClean="0"/>
              <a:t>Diversified</a:t>
            </a:r>
            <a:r>
              <a:rPr lang="es-MX" sz="2000" dirty="0" smtClean="0"/>
              <a:t> </a:t>
            </a:r>
            <a:r>
              <a:rPr lang="es-MX" sz="2000" dirty="0" err="1"/>
              <a:t>A</a:t>
            </a:r>
            <a:r>
              <a:rPr lang="es-MX" sz="2000" dirty="0" err="1" smtClean="0"/>
              <a:t>ctivities</a:t>
            </a:r>
            <a:r>
              <a:rPr lang="es-MX" sz="2000" dirty="0" smtClean="0"/>
              <a:t> </a:t>
            </a:r>
            <a:endParaRPr lang="en-US" sz="2000" dirty="0" smtClean="0"/>
          </a:p>
        </p:txBody>
      </p:sp>
      <p:sp>
        <p:nvSpPr>
          <p:cNvPr id="8" name="CuadroTexto 7"/>
          <p:cNvSpPr txBox="1"/>
          <p:nvPr/>
        </p:nvSpPr>
        <p:spPr>
          <a:xfrm>
            <a:off x="9074089" y="2564904"/>
            <a:ext cx="2204899" cy="400110"/>
          </a:xfrm>
          <a:prstGeom prst="rect">
            <a:avLst/>
          </a:prstGeom>
          <a:noFill/>
          <a:ln>
            <a:solidFill>
              <a:schemeClr val="bg2"/>
            </a:solidFill>
          </a:ln>
        </p:spPr>
        <p:txBody>
          <a:bodyPr wrap="none" rtlCol="0" anchor="ctr" anchorCtr="1">
            <a:spAutoFit/>
          </a:bodyPr>
          <a:lstStyle/>
          <a:p>
            <a:r>
              <a:rPr lang="en-US" sz="2000" dirty="0" smtClean="0"/>
              <a:t>Co</a:t>
            </a:r>
            <a:r>
              <a:rPr lang="es-MX" sz="2000" dirty="0"/>
              <a:t>-</a:t>
            </a:r>
            <a:r>
              <a:rPr lang="en-US" sz="2000" dirty="0" smtClean="0"/>
              <a:t>teaching model </a:t>
            </a:r>
          </a:p>
        </p:txBody>
      </p:sp>
      <p:sp>
        <p:nvSpPr>
          <p:cNvPr id="9" name="CuadroTexto 8"/>
          <p:cNvSpPr txBox="1"/>
          <p:nvPr/>
        </p:nvSpPr>
        <p:spPr>
          <a:xfrm>
            <a:off x="8019576" y="5275947"/>
            <a:ext cx="3619452" cy="707886"/>
          </a:xfrm>
          <a:prstGeom prst="rect">
            <a:avLst/>
          </a:prstGeom>
          <a:noFill/>
          <a:ln>
            <a:solidFill>
              <a:schemeClr val="bg2"/>
            </a:solidFill>
          </a:ln>
        </p:spPr>
        <p:txBody>
          <a:bodyPr wrap="none" rtlCol="0" anchor="ctr" anchorCtr="1">
            <a:spAutoFit/>
          </a:bodyPr>
          <a:lstStyle/>
          <a:p>
            <a:r>
              <a:rPr lang="es-MX" sz="2000" dirty="0" smtClean="0"/>
              <a:t>Inclusive </a:t>
            </a:r>
            <a:r>
              <a:rPr lang="es-MX" sz="2000" dirty="0" err="1" smtClean="0"/>
              <a:t>curriculum</a:t>
            </a:r>
            <a:endParaRPr lang="es-MX" sz="2000" dirty="0" smtClean="0"/>
          </a:p>
          <a:p>
            <a:r>
              <a:rPr lang="es-MX" sz="2000" dirty="0" smtClean="0"/>
              <a:t>Universal </a:t>
            </a:r>
            <a:r>
              <a:rPr lang="es-MX" sz="2000" dirty="0" err="1" smtClean="0"/>
              <a:t>Design</a:t>
            </a:r>
            <a:r>
              <a:rPr lang="es-MX" sz="2000" dirty="0" smtClean="0"/>
              <a:t> Learning (UDL)  </a:t>
            </a:r>
            <a:endParaRPr lang="en-US" sz="2000" dirty="0" smtClean="0"/>
          </a:p>
        </p:txBody>
      </p:sp>
      <p:sp>
        <p:nvSpPr>
          <p:cNvPr id="10" name="CuadroTexto 9"/>
          <p:cNvSpPr txBox="1"/>
          <p:nvPr/>
        </p:nvSpPr>
        <p:spPr>
          <a:xfrm>
            <a:off x="9104682" y="2917393"/>
            <a:ext cx="2584810" cy="1015663"/>
          </a:xfrm>
          <a:prstGeom prst="rect">
            <a:avLst/>
          </a:prstGeom>
          <a:noFill/>
          <a:ln>
            <a:solidFill>
              <a:schemeClr val="bg2"/>
            </a:solidFill>
          </a:ln>
        </p:spPr>
        <p:txBody>
          <a:bodyPr wrap="none" rtlCol="0" anchor="ctr" anchorCtr="1">
            <a:spAutoFit/>
          </a:bodyPr>
          <a:lstStyle/>
          <a:p>
            <a:r>
              <a:rPr lang="es-MX" sz="2000" dirty="0" smtClean="0"/>
              <a:t>Personalizad </a:t>
            </a:r>
            <a:r>
              <a:rPr lang="es-MX" sz="2000" dirty="0" err="1" smtClean="0"/>
              <a:t>Education</a:t>
            </a:r>
            <a:endParaRPr lang="es-MX" sz="2000" dirty="0" smtClean="0"/>
          </a:p>
          <a:p>
            <a:r>
              <a:rPr lang="es-MX" sz="2000" dirty="0" err="1" smtClean="0"/>
              <a:t>Enhance</a:t>
            </a:r>
            <a:r>
              <a:rPr lang="es-MX" sz="2000" dirty="0" smtClean="0"/>
              <a:t> Learning </a:t>
            </a:r>
          </a:p>
          <a:p>
            <a:r>
              <a:rPr lang="es-MX" sz="2000" dirty="0" smtClean="0"/>
              <a:t> </a:t>
            </a:r>
            <a:endParaRPr lang="en-US" sz="2000" dirty="0" smtClean="0"/>
          </a:p>
        </p:txBody>
      </p:sp>
      <p:sp>
        <p:nvSpPr>
          <p:cNvPr id="11" name="Rectángulo 10"/>
          <p:cNvSpPr/>
          <p:nvPr/>
        </p:nvSpPr>
        <p:spPr>
          <a:xfrm>
            <a:off x="1095129" y="5291916"/>
            <a:ext cx="3055067" cy="707886"/>
          </a:xfrm>
          <a:prstGeom prst="rect">
            <a:avLst/>
          </a:prstGeom>
        </p:spPr>
        <p:txBody>
          <a:bodyPr wrap="none">
            <a:spAutoFit/>
          </a:bodyPr>
          <a:lstStyle/>
          <a:p>
            <a:r>
              <a:rPr lang="en-US" sz="2000" dirty="0" smtClean="0">
                <a:latin typeface="Calibri" panose="020F0502020204030204" pitchFamily="34" charset="0"/>
                <a:ea typeface="Calibri" panose="020F0502020204030204" pitchFamily="34" charset="0"/>
                <a:cs typeface="Times New Roman" panose="02020603050405020304" pitchFamily="18" charset="0"/>
              </a:rPr>
              <a:t>Assessment: gathering data</a:t>
            </a:r>
          </a:p>
          <a:p>
            <a:r>
              <a:rPr lang="en-US" sz="2000" dirty="0" smtClean="0">
                <a:latin typeface="Calibri" panose="020F0502020204030204" pitchFamily="34" charset="0"/>
                <a:ea typeface="Calibri" panose="020F0502020204030204" pitchFamily="34" charset="0"/>
                <a:cs typeface="Times New Roman" panose="02020603050405020304" pitchFamily="18" charset="0"/>
              </a:rPr>
              <a:t>on </a:t>
            </a:r>
            <a:r>
              <a:rPr lang="en-US" sz="2000" dirty="0">
                <a:latin typeface="Calibri" panose="020F0502020204030204" pitchFamily="34" charset="0"/>
                <a:ea typeface="Calibri" panose="020F0502020204030204" pitchFamily="34" charset="0"/>
                <a:cs typeface="Times New Roman" panose="02020603050405020304" pitchFamily="18" charset="0"/>
              </a:rPr>
              <a:t>student performance </a:t>
            </a:r>
            <a:endParaRPr lang="en-US" sz="2000" dirty="0"/>
          </a:p>
        </p:txBody>
      </p:sp>
      <p:sp>
        <p:nvSpPr>
          <p:cNvPr id="12" name="CuadroTexto 11"/>
          <p:cNvSpPr txBox="1"/>
          <p:nvPr/>
        </p:nvSpPr>
        <p:spPr>
          <a:xfrm>
            <a:off x="1053852" y="-42192"/>
            <a:ext cx="11112914" cy="830997"/>
          </a:xfrm>
          <a:prstGeom prst="rect">
            <a:avLst/>
          </a:prstGeom>
          <a:noFill/>
          <a:ln>
            <a:solidFill>
              <a:schemeClr val="bg2"/>
            </a:solidFill>
          </a:ln>
        </p:spPr>
        <p:txBody>
          <a:bodyPr wrap="none" rtlCol="0" anchor="ctr" anchorCtr="1">
            <a:spAutoFit/>
          </a:bodyPr>
          <a:lstStyle/>
          <a:p>
            <a:r>
              <a:rPr lang="en-US" sz="2400" b="1" dirty="0" smtClean="0">
                <a:latin typeface="+mj-lt"/>
              </a:rPr>
              <a:t>THREE ACTIONS FOR  ADVANCE IN THE INCLUSIVE EDUCATION and allow to be</a:t>
            </a:r>
          </a:p>
          <a:p>
            <a:r>
              <a:rPr lang="en-US" sz="2400" b="1" dirty="0" smtClean="0">
                <a:latin typeface="+mj-lt"/>
              </a:rPr>
              <a:t>More effective in the assessment   </a:t>
            </a:r>
          </a:p>
        </p:txBody>
      </p:sp>
    </p:spTree>
    <p:extLst>
      <p:ext uri="{BB962C8B-B14F-4D97-AF65-F5344CB8AC3E}">
        <p14:creationId xmlns:p14="http://schemas.microsoft.com/office/powerpoint/2010/main" val="636547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088245756"/>
              </p:ext>
            </p:extLst>
          </p:nvPr>
        </p:nvGraphicFramePr>
        <p:xfrm>
          <a:off x="2031471" y="720372"/>
          <a:ext cx="8125883" cy="5417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ángulo 3"/>
          <p:cNvSpPr/>
          <p:nvPr/>
        </p:nvSpPr>
        <p:spPr>
          <a:xfrm>
            <a:off x="3430116" y="2132856"/>
            <a:ext cx="1112933" cy="830997"/>
          </a:xfrm>
          <a:prstGeom prst="rect">
            <a:avLst/>
          </a:prstGeom>
        </p:spPr>
        <p:txBody>
          <a:bodyPr wrap="none">
            <a:spAutoFit/>
          </a:bodyPr>
          <a:lstStyle/>
          <a:p>
            <a:r>
              <a:rPr lang="en-US" sz="2800" b="1" i="1" dirty="0" smtClean="0"/>
              <a:t>Equity</a:t>
            </a:r>
          </a:p>
          <a:p>
            <a:r>
              <a:rPr lang="es-MX" sz="2000" i="1" dirty="0" err="1" smtClean="0"/>
              <a:t>Support</a:t>
            </a:r>
            <a:r>
              <a:rPr lang="es-MX" sz="2000" i="1" dirty="0" smtClean="0"/>
              <a:t> </a:t>
            </a:r>
            <a:endParaRPr lang="es-MX" sz="2000" i="1" dirty="0"/>
          </a:p>
        </p:txBody>
      </p:sp>
      <p:sp>
        <p:nvSpPr>
          <p:cNvPr id="5" name="Rectángulo 4"/>
          <p:cNvSpPr/>
          <p:nvPr/>
        </p:nvSpPr>
        <p:spPr>
          <a:xfrm>
            <a:off x="2040450" y="4715852"/>
            <a:ext cx="1538434" cy="830997"/>
          </a:xfrm>
          <a:prstGeom prst="rect">
            <a:avLst/>
          </a:prstGeom>
        </p:spPr>
        <p:txBody>
          <a:bodyPr wrap="none">
            <a:spAutoFit/>
          </a:bodyPr>
          <a:lstStyle/>
          <a:p>
            <a:pPr algn="ctr"/>
            <a:r>
              <a:rPr lang="en-US" sz="2800" b="1" i="1" dirty="0" smtClean="0"/>
              <a:t>Equality</a:t>
            </a:r>
          </a:p>
          <a:p>
            <a:pPr algn="ctr"/>
            <a:r>
              <a:rPr lang="es-MX" sz="2000" i="1" dirty="0" smtClean="0"/>
              <a:t>Human </a:t>
            </a:r>
            <a:r>
              <a:rPr lang="es-MX" sz="2000" i="1" dirty="0" err="1" smtClean="0"/>
              <a:t>Right</a:t>
            </a:r>
            <a:endParaRPr lang="es-MX" sz="2000" i="1" dirty="0"/>
          </a:p>
        </p:txBody>
      </p:sp>
      <p:sp>
        <p:nvSpPr>
          <p:cNvPr id="6" name="Rectángulo 5"/>
          <p:cNvSpPr/>
          <p:nvPr/>
        </p:nvSpPr>
        <p:spPr>
          <a:xfrm>
            <a:off x="8570539" y="4717013"/>
            <a:ext cx="1340297" cy="800219"/>
          </a:xfrm>
          <a:prstGeom prst="rect">
            <a:avLst/>
          </a:prstGeom>
        </p:spPr>
        <p:txBody>
          <a:bodyPr wrap="square">
            <a:spAutoFit/>
          </a:bodyPr>
          <a:lstStyle/>
          <a:p>
            <a:r>
              <a:rPr lang="en-US" sz="2800" b="1" i="1" dirty="0"/>
              <a:t>Quality</a:t>
            </a:r>
          </a:p>
          <a:p>
            <a:r>
              <a:rPr lang="es-MX" b="1" i="1" dirty="0" err="1"/>
              <a:t>Wellness</a:t>
            </a:r>
            <a:r>
              <a:rPr lang="es-MX" b="1" i="1" dirty="0"/>
              <a:t> </a:t>
            </a:r>
          </a:p>
        </p:txBody>
      </p:sp>
      <p:sp>
        <p:nvSpPr>
          <p:cNvPr id="7" name="Rectángulo 6"/>
          <p:cNvSpPr/>
          <p:nvPr/>
        </p:nvSpPr>
        <p:spPr>
          <a:xfrm>
            <a:off x="2519741" y="260648"/>
            <a:ext cx="7174786" cy="584775"/>
          </a:xfrm>
          <a:prstGeom prst="rect">
            <a:avLst/>
          </a:prstGeom>
        </p:spPr>
        <p:txBody>
          <a:bodyPr wrap="none">
            <a:spAutoFit/>
          </a:bodyPr>
          <a:lstStyle/>
          <a:p>
            <a:pPr algn="ctr"/>
            <a:r>
              <a:rPr lang="en-US" sz="3200" b="1" dirty="0" smtClean="0">
                <a:latin typeface="+mj-lt"/>
              </a:rPr>
              <a:t>Personalized Learning Opportunities</a:t>
            </a:r>
            <a:endParaRPr lang="es-MX" sz="3200" b="1" dirty="0">
              <a:latin typeface="+mj-lt"/>
            </a:endParaRPr>
          </a:p>
        </p:txBody>
      </p:sp>
      <p:sp>
        <p:nvSpPr>
          <p:cNvPr id="8" name="Rectángulo 7"/>
          <p:cNvSpPr/>
          <p:nvPr/>
        </p:nvSpPr>
        <p:spPr>
          <a:xfrm>
            <a:off x="8282507" y="1628800"/>
            <a:ext cx="3068489" cy="1569660"/>
          </a:xfrm>
          <a:prstGeom prst="rect">
            <a:avLst/>
          </a:prstGeom>
        </p:spPr>
        <p:txBody>
          <a:bodyPr wrap="square">
            <a:spAutoFit/>
          </a:bodyPr>
          <a:lstStyle/>
          <a:p>
            <a:pPr algn="ctr"/>
            <a:r>
              <a:rPr lang="es-MX" sz="2400" b="1" dirty="0" err="1" smtClean="0"/>
              <a:t>Every</a:t>
            </a:r>
            <a:r>
              <a:rPr lang="es-MX" sz="2400" b="1" dirty="0" smtClean="0"/>
              <a:t>  </a:t>
            </a:r>
            <a:r>
              <a:rPr lang="es-MX" sz="2400" b="1" dirty="0" err="1" smtClean="0"/>
              <a:t>Child</a:t>
            </a:r>
            <a:r>
              <a:rPr lang="es-MX" sz="2400" b="1" dirty="0" smtClean="0"/>
              <a:t> </a:t>
            </a:r>
            <a:r>
              <a:rPr lang="es-MX" sz="2400" b="1" dirty="0" err="1" smtClean="0"/>
              <a:t>is</a:t>
            </a:r>
            <a:r>
              <a:rPr lang="es-MX" sz="2400" b="1" dirty="0" smtClean="0"/>
              <a:t> </a:t>
            </a:r>
            <a:r>
              <a:rPr lang="es-MX" sz="2400" b="1" dirty="0" err="1"/>
              <a:t>unique</a:t>
            </a:r>
            <a:endParaRPr lang="es-MX" sz="2400" b="1" dirty="0"/>
          </a:p>
          <a:p>
            <a:pPr algn="ctr"/>
            <a:r>
              <a:rPr lang="es-MX" sz="2400" b="1" dirty="0" smtClean="0"/>
              <a:t>and </a:t>
            </a:r>
            <a:r>
              <a:rPr lang="es-MX" sz="2400" b="1" dirty="0" err="1" smtClean="0"/>
              <a:t>have</a:t>
            </a:r>
            <a:r>
              <a:rPr lang="es-MX" sz="2400" b="1" dirty="0" smtClean="0"/>
              <a:t> </a:t>
            </a:r>
            <a:r>
              <a:rPr lang="es-MX" sz="2400" b="1" dirty="0"/>
              <a:t>a </a:t>
            </a:r>
            <a:r>
              <a:rPr lang="es-MX" sz="2400" b="1" dirty="0" err="1"/>
              <a:t>needs</a:t>
            </a:r>
            <a:r>
              <a:rPr lang="es-MX" sz="2400" b="1" dirty="0"/>
              <a:t>,</a:t>
            </a:r>
          </a:p>
          <a:p>
            <a:pPr algn="ctr"/>
            <a:r>
              <a:rPr lang="es-MX" sz="2400" b="1" dirty="0" err="1" smtClean="0"/>
              <a:t>Interests</a:t>
            </a:r>
            <a:r>
              <a:rPr lang="es-MX" sz="2400" b="1" dirty="0" smtClean="0"/>
              <a:t> and a </a:t>
            </a:r>
            <a:r>
              <a:rPr lang="es-MX" sz="2400" b="1" dirty="0" err="1" smtClean="0"/>
              <a:t>specific</a:t>
            </a:r>
            <a:r>
              <a:rPr lang="es-MX" sz="2400" b="1" dirty="0" smtClean="0"/>
              <a:t> </a:t>
            </a:r>
            <a:endParaRPr lang="es-MX" sz="2400" b="1" dirty="0"/>
          </a:p>
          <a:p>
            <a:pPr algn="ctr"/>
            <a:r>
              <a:rPr lang="es-MX" sz="2400" b="1" dirty="0" err="1" smtClean="0"/>
              <a:t>potential</a:t>
            </a:r>
            <a:endParaRPr lang="es-MX" sz="2400" b="1" dirty="0"/>
          </a:p>
        </p:txBody>
      </p:sp>
      <p:sp>
        <p:nvSpPr>
          <p:cNvPr id="9" name="CuadroTexto 8"/>
          <p:cNvSpPr txBox="1"/>
          <p:nvPr/>
        </p:nvSpPr>
        <p:spPr>
          <a:xfrm>
            <a:off x="4295298" y="6165304"/>
            <a:ext cx="3921010" cy="523220"/>
          </a:xfrm>
          <a:prstGeom prst="rect">
            <a:avLst/>
          </a:prstGeom>
          <a:noFill/>
          <a:ln>
            <a:solidFill>
              <a:schemeClr val="bg2"/>
            </a:solidFill>
          </a:ln>
        </p:spPr>
        <p:txBody>
          <a:bodyPr wrap="none" rtlCol="0" anchor="ctr" anchorCtr="1">
            <a:spAutoFit/>
          </a:bodyPr>
          <a:lstStyle/>
          <a:p>
            <a:r>
              <a:rPr lang="es-MX" sz="2800" b="1" dirty="0" err="1" smtClean="0"/>
              <a:t>Recognizing</a:t>
            </a:r>
            <a:r>
              <a:rPr lang="es-MX" sz="2800" b="1" dirty="0" smtClean="0"/>
              <a:t> </a:t>
            </a:r>
            <a:r>
              <a:rPr lang="es-MX" sz="2800" b="1" dirty="0" err="1" smtClean="0"/>
              <a:t>the</a:t>
            </a:r>
            <a:r>
              <a:rPr lang="es-MX" sz="2800" b="1" dirty="0" smtClean="0"/>
              <a:t> </a:t>
            </a:r>
            <a:r>
              <a:rPr lang="es-MX" sz="2800" b="1" dirty="0" err="1" smtClean="0"/>
              <a:t>Diversity</a:t>
            </a:r>
            <a:endParaRPr lang="en-US" sz="2800" b="1" dirty="0" smtClean="0"/>
          </a:p>
        </p:txBody>
      </p:sp>
      <p:sp>
        <p:nvSpPr>
          <p:cNvPr id="10" name="Rectángulo 9"/>
          <p:cNvSpPr/>
          <p:nvPr/>
        </p:nvSpPr>
        <p:spPr>
          <a:xfrm>
            <a:off x="9439251" y="6012124"/>
            <a:ext cx="2193549" cy="461665"/>
          </a:xfrm>
          <a:prstGeom prst="rect">
            <a:avLst/>
          </a:prstGeom>
        </p:spPr>
        <p:txBody>
          <a:bodyPr wrap="none">
            <a:spAutoFit/>
          </a:bodyPr>
          <a:lstStyle/>
          <a:p>
            <a:r>
              <a:rPr lang="en-US" sz="2400" dirty="0"/>
              <a:t>Rodriguez, 2009</a:t>
            </a:r>
            <a:endParaRPr lang="es-MX" sz="2400" dirty="0"/>
          </a:p>
        </p:txBody>
      </p:sp>
    </p:spTree>
    <p:extLst>
      <p:ext uri="{BB962C8B-B14F-4D97-AF65-F5344CB8AC3E}">
        <p14:creationId xmlns:p14="http://schemas.microsoft.com/office/powerpoint/2010/main" val="530309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673819226"/>
              </p:ext>
            </p:extLst>
          </p:nvPr>
        </p:nvGraphicFramePr>
        <p:xfrm>
          <a:off x="2031470" y="335657"/>
          <a:ext cx="9273235" cy="62446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CuadroTexto"/>
          <p:cNvSpPr txBox="1"/>
          <p:nvPr/>
        </p:nvSpPr>
        <p:spPr>
          <a:xfrm>
            <a:off x="244631" y="500479"/>
            <a:ext cx="4094419" cy="1200329"/>
          </a:xfrm>
          <a:prstGeom prst="rect">
            <a:avLst/>
          </a:prstGeom>
          <a:noFill/>
        </p:spPr>
        <p:txBody>
          <a:bodyPr wrap="square" rtlCol="0">
            <a:spAutoFit/>
          </a:bodyPr>
          <a:lstStyle/>
          <a:p>
            <a:r>
              <a:rPr lang="es-MX" sz="3600" dirty="0">
                <a:latin typeface="+mj-lt"/>
              </a:rPr>
              <a:t>New </a:t>
            </a:r>
            <a:r>
              <a:rPr lang="es-MX" sz="3600" dirty="0" err="1">
                <a:latin typeface="+mj-lt"/>
              </a:rPr>
              <a:t>approaches</a:t>
            </a:r>
            <a:r>
              <a:rPr lang="es-MX" sz="3600" dirty="0">
                <a:latin typeface="+mj-lt"/>
              </a:rPr>
              <a:t> </a:t>
            </a:r>
            <a:r>
              <a:rPr lang="es-MX" sz="3600" dirty="0" err="1">
                <a:latin typeface="+mj-lt"/>
              </a:rPr>
              <a:t>to</a:t>
            </a:r>
            <a:r>
              <a:rPr lang="es-MX" sz="3600" dirty="0">
                <a:latin typeface="+mj-lt"/>
              </a:rPr>
              <a:t> </a:t>
            </a:r>
            <a:r>
              <a:rPr lang="es-MX" sz="3600" dirty="0" err="1">
                <a:latin typeface="+mj-lt"/>
              </a:rPr>
              <a:t>preparing</a:t>
            </a:r>
            <a:r>
              <a:rPr lang="es-MX" sz="3600" dirty="0">
                <a:latin typeface="+mj-lt"/>
              </a:rPr>
              <a:t> </a:t>
            </a:r>
            <a:r>
              <a:rPr lang="es-MX" sz="3600" dirty="0" err="1">
                <a:latin typeface="+mj-lt"/>
              </a:rPr>
              <a:t>teachers</a:t>
            </a:r>
            <a:endParaRPr lang="es-MX" sz="3600" dirty="0">
              <a:latin typeface="+mj-lt"/>
            </a:endParaRPr>
          </a:p>
        </p:txBody>
      </p:sp>
      <p:sp>
        <p:nvSpPr>
          <p:cNvPr id="4" name="3 CuadroTexto"/>
          <p:cNvSpPr txBox="1"/>
          <p:nvPr/>
        </p:nvSpPr>
        <p:spPr>
          <a:xfrm>
            <a:off x="356319" y="2780928"/>
            <a:ext cx="11549341" cy="1200016"/>
          </a:xfrm>
          <a:prstGeom prst="rect">
            <a:avLst/>
          </a:prstGeom>
          <a:noFill/>
        </p:spPr>
        <p:txBody>
          <a:bodyPr wrap="square" rtlCol="0">
            <a:spAutoFit/>
          </a:bodyPr>
          <a:lstStyle/>
          <a:p>
            <a:pPr algn="ctr"/>
            <a:r>
              <a:rPr lang="es-MX" sz="2399" dirty="0" err="1"/>
              <a:t>Have</a:t>
            </a:r>
            <a:r>
              <a:rPr lang="es-MX" sz="2399" dirty="0"/>
              <a:t> a </a:t>
            </a:r>
            <a:r>
              <a:rPr lang="es-MX" sz="2399" dirty="0" err="1"/>
              <a:t>greater</a:t>
            </a:r>
            <a:r>
              <a:rPr lang="es-MX" sz="2399" dirty="0"/>
              <a:t> </a:t>
            </a:r>
            <a:r>
              <a:rPr lang="es-MX" sz="2399" dirty="0" err="1"/>
              <a:t>awareness</a:t>
            </a:r>
            <a:r>
              <a:rPr lang="es-MX" sz="2399" dirty="0"/>
              <a:t> and </a:t>
            </a:r>
            <a:r>
              <a:rPr lang="es-MX" sz="2399" dirty="0" err="1"/>
              <a:t>understanding</a:t>
            </a:r>
            <a:r>
              <a:rPr lang="es-MX" sz="2399" dirty="0"/>
              <a:t> of </a:t>
            </a:r>
            <a:r>
              <a:rPr lang="es-MX" sz="2399" dirty="0" err="1"/>
              <a:t>the</a:t>
            </a:r>
            <a:r>
              <a:rPr lang="es-MX" sz="2399" dirty="0"/>
              <a:t> </a:t>
            </a:r>
            <a:r>
              <a:rPr lang="es-MX" sz="2399" dirty="0" err="1"/>
              <a:t>educational</a:t>
            </a:r>
            <a:r>
              <a:rPr lang="es-MX" sz="2399" dirty="0"/>
              <a:t> and social </a:t>
            </a:r>
            <a:r>
              <a:rPr lang="es-MX" sz="2399" dirty="0" err="1"/>
              <a:t>problems</a:t>
            </a:r>
            <a:r>
              <a:rPr lang="es-MX" sz="2399" dirty="0"/>
              <a:t>/ </a:t>
            </a:r>
            <a:r>
              <a:rPr lang="es-MX" sz="2399" dirty="0" err="1"/>
              <a:t>issues</a:t>
            </a:r>
            <a:r>
              <a:rPr lang="es-MX" sz="2399" dirty="0"/>
              <a:t> </a:t>
            </a:r>
            <a:r>
              <a:rPr lang="es-MX" sz="2399" dirty="0" err="1"/>
              <a:t>that</a:t>
            </a:r>
            <a:r>
              <a:rPr lang="es-MX" sz="2399" dirty="0"/>
              <a:t> can </a:t>
            </a:r>
            <a:r>
              <a:rPr lang="es-MX" sz="2399" dirty="0" err="1"/>
              <a:t>affect</a:t>
            </a:r>
            <a:r>
              <a:rPr lang="es-MX" sz="2399" dirty="0"/>
              <a:t> </a:t>
            </a:r>
            <a:r>
              <a:rPr lang="es-MX" sz="2399" dirty="0" err="1"/>
              <a:t>children’s</a:t>
            </a:r>
            <a:r>
              <a:rPr lang="es-MX" sz="2399" dirty="0"/>
              <a:t> </a:t>
            </a:r>
            <a:r>
              <a:rPr lang="es-MX" sz="2399" dirty="0" err="1"/>
              <a:t>learning</a:t>
            </a:r>
            <a:r>
              <a:rPr lang="es-MX" sz="2399" dirty="0"/>
              <a:t> and </a:t>
            </a:r>
            <a:r>
              <a:rPr lang="es-MX" sz="2399" dirty="0" err="1"/>
              <a:t>have</a:t>
            </a:r>
            <a:r>
              <a:rPr lang="es-MX" sz="2399" dirty="0"/>
              <a:t> </a:t>
            </a:r>
            <a:r>
              <a:rPr lang="es-MX" sz="2399" dirty="0" err="1"/>
              <a:t>developed</a:t>
            </a:r>
            <a:r>
              <a:rPr lang="es-MX" sz="2399" dirty="0"/>
              <a:t> </a:t>
            </a:r>
            <a:r>
              <a:rPr lang="es-MX" sz="2399" dirty="0" err="1"/>
              <a:t>strategies</a:t>
            </a:r>
            <a:r>
              <a:rPr lang="es-MX" sz="2399" dirty="0"/>
              <a:t> </a:t>
            </a:r>
            <a:r>
              <a:rPr lang="es-MX" sz="2399" dirty="0" err="1"/>
              <a:t>they</a:t>
            </a:r>
            <a:r>
              <a:rPr lang="es-MX" sz="2399" dirty="0"/>
              <a:t> can use </a:t>
            </a:r>
            <a:r>
              <a:rPr lang="es-MX" sz="2399" dirty="0" err="1"/>
              <a:t>to</a:t>
            </a:r>
            <a:r>
              <a:rPr lang="es-MX" sz="2399" dirty="0"/>
              <a:t> </a:t>
            </a:r>
            <a:r>
              <a:rPr lang="es-MX" sz="2399" dirty="0" err="1"/>
              <a:t>support</a:t>
            </a:r>
            <a:r>
              <a:rPr lang="es-MX" sz="2399" dirty="0"/>
              <a:t> and </a:t>
            </a:r>
            <a:r>
              <a:rPr lang="es-MX" sz="2399" dirty="0" err="1"/>
              <a:t>deal</a:t>
            </a:r>
            <a:r>
              <a:rPr lang="es-MX" sz="2399" dirty="0"/>
              <a:t> </a:t>
            </a:r>
            <a:r>
              <a:rPr lang="es-MX" sz="2399" dirty="0" err="1"/>
              <a:t>with</a:t>
            </a:r>
            <a:r>
              <a:rPr lang="es-MX" sz="2399" dirty="0"/>
              <a:t> </a:t>
            </a:r>
            <a:r>
              <a:rPr lang="es-MX" sz="2399" dirty="0" err="1"/>
              <a:t>the</a:t>
            </a:r>
            <a:r>
              <a:rPr lang="es-MX" sz="2399" dirty="0"/>
              <a:t> </a:t>
            </a:r>
            <a:r>
              <a:rPr lang="es-MX" sz="2399" dirty="0" err="1"/>
              <a:t>barriers</a:t>
            </a:r>
            <a:r>
              <a:rPr lang="es-MX" sz="2399" dirty="0"/>
              <a:t> </a:t>
            </a:r>
          </a:p>
        </p:txBody>
      </p:sp>
      <p:sp>
        <p:nvSpPr>
          <p:cNvPr id="5" name="4 CuadroTexto"/>
          <p:cNvSpPr txBox="1"/>
          <p:nvPr/>
        </p:nvSpPr>
        <p:spPr>
          <a:xfrm>
            <a:off x="9499340" y="477847"/>
            <a:ext cx="2380481" cy="646163"/>
          </a:xfrm>
          <a:prstGeom prst="rect">
            <a:avLst/>
          </a:prstGeom>
          <a:noFill/>
        </p:spPr>
        <p:txBody>
          <a:bodyPr wrap="none" rtlCol="0">
            <a:spAutoFit/>
          </a:bodyPr>
          <a:lstStyle/>
          <a:p>
            <a:r>
              <a:rPr lang="es-MX" sz="1799" dirty="0" err="1"/>
              <a:t>European</a:t>
            </a:r>
            <a:r>
              <a:rPr lang="es-MX" sz="1799" dirty="0"/>
              <a:t> Agency, 2015</a:t>
            </a:r>
          </a:p>
          <a:p>
            <a:pPr algn="r"/>
            <a:r>
              <a:rPr lang="es-MX" sz="1799" dirty="0" err="1"/>
              <a:t>Rouse</a:t>
            </a:r>
            <a:r>
              <a:rPr lang="es-MX" sz="1799" dirty="0"/>
              <a:t>, M. 2012</a:t>
            </a:r>
          </a:p>
        </p:txBody>
      </p:sp>
    </p:spTree>
    <p:extLst>
      <p:ext uri="{BB962C8B-B14F-4D97-AF65-F5344CB8AC3E}">
        <p14:creationId xmlns:p14="http://schemas.microsoft.com/office/powerpoint/2010/main" val="2257501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426386834"/>
              </p:ext>
            </p:extLst>
          </p:nvPr>
        </p:nvGraphicFramePr>
        <p:xfrm>
          <a:off x="189757" y="1252104"/>
          <a:ext cx="5760639"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a 3"/>
          <p:cNvGraphicFramePr/>
          <p:nvPr>
            <p:extLst>
              <p:ext uri="{D42A27DB-BD31-4B8C-83A1-F6EECF244321}">
                <p14:modId xmlns:p14="http://schemas.microsoft.com/office/powerpoint/2010/main" val="1135795969"/>
              </p:ext>
            </p:extLst>
          </p:nvPr>
        </p:nvGraphicFramePr>
        <p:xfrm>
          <a:off x="6094412" y="1268760"/>
          <a:ext cx="6048672" cy="5400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CuadroTexto 4"/>
          <p:cNvSpPr txBox="1"/>
          <p:nvPr/>
        </p:nvSpPr>
        <p:spPr>
          <a:xfrm>
            <a:off x="1369144" y="334397"/>
            <a:ext cx="8901732" cy="646331"/>
          </a:xfrm>
          <a:prstGeom prst="rect">
            <a:avLst/>
          </a:prstGeom>
          <a:noFill/>
          <a:ln>
            <a:solidFill>
              <a:schemeClr val="bg2"/>
            </a:solidFill>
          </a:ln>
        </p:spPr>
        <p:txBody>
          <a:bodyPr wrap="none" rtlCol="0" anchor="ctr" anchorCtr="1">
            <a:spAutoFit/>
          </a:bodyPr>
          <a:lstStyle/>
          <a:p>
            <a:r>
              <a:rPr lang="es-MX" sz="3600" dirty="0" err="1" smtClean="0">
                <a:latin typeface="+mj-lt"/>
              </a:rPr>
              <a:t>The</a:t>
            </a:r>
            <a:r>
              <a:rPr lang="es-MX" sz="3600" dirty="0" smtClean="0">
                <a:latin typeface="+mj-lt"/>
              </a:rPr>
              <a:t> </a:t>
            </a:r>
            <a:r>
              <a:rPr lang="es-MX" sz="3600" dirty="0" err="1" smtClean="0">
                <a:latin typeface="+mj-lt"/>
              </a:rPr>
              <a:t>assessment</a:t>
            </a:r>
            <a:r>
              <a:rPr lang="es-MX" sz="3600" dirty="0" smtClean="0">
                <a:latin typeface="+mj-lt"/>
              </a:rPr>
              <a:t> guide </a:t>
            </a:r>
            <a:r>
              <a:rPr lang="es-MX" sz="3600" dirty="0" err="1" smtClean="0">
                <a:latin typeface="+mj-lt"/>
              </a:rPr>
              <a:t>for</a:t>
            </a:r>
            <a:r>
              <a:rPr lang="es-MX" sz="3600" dirty="0" smtClean="0">
                <a:latin typeface="+mj-lt"/>
              </a:rPr>
              <a:t> a </a:t>
            </a:r>
            <a:r>
              <a:rPr lang="es-MX" sz="3600" dirty="0" err="1" smtClean="0">
                <a:latin typeface="+mj-lt"/>
              </a:rPr>
              <a:t>better</a:t>
            </a:r>
            <a:r>
              <a:rPr lang="es-MX" sz="3600" dirty="0" smtClean="0">
                <a:latin typeface="+mj-lt"/>
              </a:rPr>
              <a:t> </a:t>
            </a:r>
            <a:r>
              <a:rPr lang="es-MX" sz="3600" dirty="0" err="1" smtClean="0">
                <a:latin typeface="+mj-lt"/>
              </a:rPr>
              <a:t>inclusion</a:t>
            </a:r>
            <a:r>
              <a:rPr lang="es-MX" sz="3600" dirty="0" smtClean="0">
                <a:latin typeface="+mj-lt"/>
              </a:rPr>
              <a:t>  </a:t>
            </a:r>
            <a:endParaRPr lang="en-US" sz="3600" dirty="0" smtClean="0">
              <a:latin typeface="+mj-lt"/>
            </a:endParaRPr>
          </a:p>
        </p:txBody>
      </p:sp>
    </p:spTree>
    <p:extLst>
      <p:ext uri="{BB962C8B-B14F-4D97-AF65-F5344CB8AC3E}">
        <p14:creationId xmlns:p14="http://schemas.microsoft.com/office/powerpoint/2010/main" val="2596271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598468" y="3068960"/>
            <a:ext cx="3240360" cy="1569660"/>
          </a:xfrm>
          <a:prstGeom prst="rect">
            <a:avLst/>
          </a:prstGeom>
        </p:spPr>
        <p:txBody>
          <a:bodyPr wrap="square">
            <a:spAutoFit/>
          </a:bodyPr>
          <a:lstStyle/>
          <a:p>
            <a:pPr algn="ctr"/>
            <a:r>
              <a:rPr lang="es-MX" sz="3200" b="1" dirty="0" err="1" smtClean="0">
                <a:latin typeface="+mj-lt"/>
              </a:rPr>
              <a:t>Every</a:t>
            </a:r>
            <a:r>
              <a:rPr lang="es-MX" sz="3200" b="1" dirty="0" smtClean="0">
                <a:latin typeface="+mj-lt"/>
              </a:rPr>
              <a:t> </a:t>
            </a:r>
            <a:r>
              <a:rPr lang="es-MX" sz="3200" b="1" dirty="0" err="1" smtClean="0">
                <a:latin typeface="+mj-lt"/>
              </a:rPr>
              <a:t>learners</a:t>
            </a:r>
            <a:r>
              <a:rPr lang="es-MX" sz="3200" b="1" dirty="0" smtClean="0">
                <a:latin typeface="+mj-lt"/>
              </a:rPr>
              <a:t> </a:t>
            </a:r>
            <a:r>
              <a:rPr lang="es-MX" sz="3200" b="1" dirty="0" err="1" smtClean="0">
                <a:latin typeface="+mj-lt"/>
              </a:rPr>
              <a:t>matters</a:t>
            </a:r>
            <a:r>
              <a:rPr lang="es-MX" sz="3200" b="1" dirty="0" smtClean="0">
                <a:latin typeface="+mj-lt"/>
              </a:rPr>
              <a:t> and </a:t>
            </a:r>
            <a:r>
              <a:rPr lang="es-MX" sz="3200" b="1" dirty="0" err="1" smtClean="0">
                <a:latin typeface="+mj-lt"/>
              </a:rPr>
              <a:t>matters</a:t>
            </a:r>
            <a:r>
              <a:rPr lang="es-MX" sz="3200" b="1" dirty="0" smtClean="0">
                <a:latin typeface="+mj-lt"/>
              </a:rPr>
              <a:t> </a:t>
            </a:r>
            <a:r>
              <a:rPr lang="es-MX" sz="3200" b="1" dirty="0" err="1" smtClean="0">
                <a:latin typeface="+mj-lt"/>
              </a:rPr>
              <a:t>equally</a:t>
            </a:r>
            <a:endParaRPr lang="es-MX" sz="3200" b="1" dirty="0">
              <a:latin typeface="+mj-lt"/>
            </a:endParaRPr>
          </a:p>
        </p:txBody>
      </p:sp>
      <p:sp>
        <p:nvSpPr>
          <p:cNvPr id="4" name="Rectángulo 3"/>
          <p:cNvSpPr/>
          <p:nvPr/>
        </p:nvSpPr>
        <p:spPr>
          <a:xfrm>
            <a:off x="117749" y="2844225"/>
            <a:ext cx="4680520" cy="2339102"/>
          </a:xfrm>
          <a:prstGeom prst="rect">
            <a:avLst/>
          </a:prstGeom>
        </p:spPr>
        <p:txBody>
          <a:bodyPr wrap="square">
            <a:spAutoFit/>
          </a:bodyPr>
          <a:lstStyle/>
          <a:p>
            <a:pPr algn="ctr"/>
            <a:r>
              <a:rPr lang="es-MX" sz="3600" b="1" dirty="0" err="1"/>
              <a:t>Thank</a:t>
            </a:r>
            <a:r>
              <a:rPr lang="es-MX" sz="3600" b="1" dirty="0"/>
              <a:t> </a:t>
            </a:r>
            <a:r>
              <a:rPr lang="es-MX" sz="3600" b="1" dirty="0" err="1"/>
              <a:t>you</a:t>
            </a:r>
            <a:r>
              <a:rPr lang="es-MX" sz="3600" b="1" dirty="0"/>
              <a:t> </a:t>
            </a:r>
            <a:r>
              <a:rPr lang="es-MX" sz="3600" b="1" dirty="0" err="1"/>
              <a:t>very</a:t>
            </a:r>
            <a:r>
              <a:rPr lang="es-MX" sz="3600" b="1" dirty="0"/>
              <a:t> </a:t>
            </a:r>
            <a:r>
              <a:rPr lang="es-MX" sz="3600" b="1" dirty="0" err="1"/>
              <a:t>much</a:t>
            </a:r>
            <a:r>
              <a:rPr lang="es-MX" sz="3600" b="1" dirty="0"/>
              <a:t> </a:t>
            </a:r>
            <a:r>
              <a:rPr lang="es-MX" sz="3600" b="1" dirty="0" err="1"/>
              <a:t>for</a:t>
            </a:r>
            <a:r>
              <a:rPr lang="es-MX" sz="3600" b="1" dirty="0"/>
              <a:t> </a:t>
            </a:r>
            <a:r>
              <a:rPr lang="es-MX" sz="3600" b="1" dirty="0" err="1"/>
              <a:t>your</a:t>
            </a:r>
            <a:r>
              <a:rPr lang="es-MX" sz="3600" b="1" dirty="0"/>
              <a:t> </a:t>
            </a:r>
            <a:r>
              <a:rPr lang="es-MX" sz="3600" b="1" dirty="0" err="1"/>
              <a:t>kind</a:t>
            </a:r>
            <a:r>
              <a:rPr lang="es-MX" sz="3600" b="1" dirty="0"/>
              <a:t> </a:t>
            </a:r>
            <a:r>
              <a:rPr lang="es-MX" sz="3600" b="1" dirty="0" err="1"/>
              <a:t>attention</a:t>
            </a:r>
            <a:r>
              <a:rPr lang="es-MX" sz="3600" b="1" dirty="0"/>
              <a:t>!</a:t>
            </a:r>
          </a:p>
          <a:p>
            <a:pPr algn="ctr"/>
            <a:endParaRPr lang="es-MX" sz="900" b="1" dirty="0"/>
          </a:p>
          <a:p>
            <a:pPr algn="ctr"/>
            <a:endParaRPr lang="es-MX" sz="900" b="1" dirty="0"/>
          </a:p>
          <a:p>
            <a:pPr algn="ctr"/>
            <a:r>
              <a:rPr lang="es-MX" sz="2800" b="1" dirty="0" smtClean="0"/>
              <a:t>Prof. Humberto </a:t>
            </a:r>
            <a:r>
              <a:rPr lang="es-MX" sz="2800" b="1" dirty="0"/>
              <a:t>Rodríguez</a:t>
            </a:r>
          </a:p>
          <a:p>
            <a:pPr algn="ctr"/>
            <a:r>
              <a:rPr lang="es-MX" sz="2800" dirty="0">
                <a:hlinkClick r:id="rId3"/>
              </a:rPr>
              <a:t>hrodriguezh@enehrl.edu.mx</a:t>
            </a:r>
            <a:r>
              <a:rPr lang="es-MX" sz="2800" dirty="0"/>
              <a:t>  </a:t>
            </a:r>
          </a:p>
        </p:txBody>
      </p:sp>
    </p:spTree>
    <p:extLst>
      <p:ext uri="{BB962C8B-B14F-4D97-AF65-F5344CB8AC3E}">
        <p14:creationId xmlns:p14="http://schemas.microsoft.com/office/powerpoint/2010/main" val="3946140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1925187" y="1828800"/>
            <a:ext cx="1937657" cy="4038600"/>
          </a:xfrm>
          <a:prstGeom prst="rect">
            <a:avLst/>
          </a:prstGeom>
          <a:gradFill flip="none" rotWithShape="1">
            <a:gsLst>
              <a:gs pos="83000">
                <a:srgbClr val="5A930E"/>
              </a:gs>
              <a:gs pos="0">
                <a:srgbClr val="9BED17"/>
              </a:gs>
              <a:gs pos="100000">
                <a:srgbClr val="305808"/>
              </a:gs>
            </a:gsLst>
            <a:lin ang="5400000" scaled="0"/>
            <a:tileRect/>
          </a:gradFill>
          <a:ln w="25400" cap="flat" cmpd="sng" algn="ctr">
            <a:noFill/>
            <a:prstDash val="solid"/>
          </a:ln>
          <a:effectLst/>
        </p:spPr>
        <p:txBody>
          <a:bodyPr rtlCol="0" anchor="ctr"/>
          <a:lstStyle/>
          <a:p>
            <a:pPr algn="ctr"/>
            <a:endParaRPr lang="en-US" kern="0">
              <a:solidFill>
                <a:schemeClr val="bg1"/>
              </a:solidFill>
              <a:latin typeface="Calibri"/>
            </a:endParaRPr>
          </a:p>
        </p:txBody>
      </p:sp>
      <p:sp>
        <p:nvSpPr>
          <p:cNvPr id="31" name="Rectangle 30"/>
          <p:cNvSpPr/>
          <p:nvPr/>
        </p:nvSpPr>
        <p:spPr>
          <a:xfrm>
            <a:off x="4058788" y="1828800"/>
            <a:ext cx="1937657" cy="4038600"/>
          </a:xfrm>
          <a:prstGeom prst="rect">
            <a:avLst/>
          </a:prstGeom>
          <a:gradFill flip="none" rotWithShape="1">
            <a:gsLst>
              <a:gs pos="81000">
                <a:srgbClr val="0E618F"/>
              </a:gs>
              <a:gs pos="0">
                <a:srgbClr val="00B0F0"/>
              </a:gs>
              <a:gs pos="100000">
                <a:srgbClr val="182848"/>
              </a:gs>
            </a:gsLst>
            <a:lin ang="5400000" scaled="0"/>
            <a:tileRect/>
          </a:gradFill>
          <a:ln w="25400" cap="flat" cmpd="sng" algn="ctr">
            <a:noFill/>
            <a:prstDash val="solid"/>
          </a:ln>
          <a:effectLst/>
        </p:spPr>
        <p:txBody>
          <a:bodyPr rtlCol="0" anchor="ctr"/>
          <a:lstStyle/>
          <a:p>
            <a:pPr algn="ctr"/>
            <a:endParaRPr lang="en-US" kern="0">
              <a:solidFill>
                <a:sysClr val="window" lastClr="FFFFFF"/>
              </a:solidFill>
              <a:latin typeface="Calibri"/>
            </a:endParaRPr>
          </a:p>
        </p:txBody>
      </p:sp>
      <p:sp>
        <p:nvSpPr>
          <p:cNvPr id="32" name="Rectangle 31"/>
          <p:cNvSpPr/>
          <p:nvPr/>
        </p:nvSpPr>
        <p:spPr>
          <a:xfrm>
            <a:off x="6192388" y="1828800"/>
            <a:ext cx="1937657" cy="4038600"/>
          </a:xfrm>
          <a:prstGeom prst="rect">
            <a:avLst/>
          </a:prstGeom>
          <a:gradFill flip="none" rotWithShape="1">
            <a:gsLst>
              <a:gs pos="81000">
                <a:srgbClr val="910808"/>
              </a:gs>
              <a:gs pos="0">
                <a:srgbClr val="ED1111"/>
              </a:gs>
              <a:gs pos="100000">
                <a:srgbClr val="3E0000"/>
              </a:gs>
            </a:gsLst>
            <a:lin ang="5400000" scaled="0"/>
            <a:tileRect/>
          </a:gradFill>
          <a:ln w="25400" cap="flat" cmpd="sng" algn="ctr">
            <a:noFill/>
            <a:prstDash val="solid"/>
          </a:ln>
          <a:effectLst/>
        </p:spPr>
        <p:txBody>
          <a:bodyPr rtlCol="0" anchor="ctr"/>
          <a:lstStyle/>
          <a:p>
            <a:pPr algn="ctr"/>
            <a:endParaRPr lang="en-US" kern="0">
              <a:solidFill>
                <a:sysClr val="window" lastClr="FFFFFF"/>
              </a:solidFill>
              <a:latin typeface="Calibri"/>
            </a:endParaRPr>
          </a:p>
        </p:txBody>
      </p:sp>
      <p:sp>
        <p:nvSpPr>
          <p:cNvPr id="33" name="Rectangle 32"/>
          <p:cNvSpPr/>
          <p:nvPr/>
        </p:nvSpPr>
        <p:spPr>
          <a:xfrm>
            <a:off x="8325987" y="1828800"/>
            <a:ext cx="1937657" cy="4038600"/>
          </a:xfrm>
          <a:prstGeom prst="rect">
            <a:avLst/>
          </a:prstGeom>
          <a:gradFill flip="none" rotWithShape="1">
            <a:gsLst>
              <a:gs pos="78000">
                <a:srgbClr val="D9A803"/>
              </a:gs>
              <a:gs pos="0">
                <a:srgbClr val="FFE101"/>
              </a:gs>
              <a:gs pos="100000">
                <a:srgbClr val="F79646">
                  <a:lumMod val="50000"/>
                </a:srgbClr>
              </a:gs>
            </a:gsLst>
            <a:lin ang="5400000" scaled="0"/>
            <a:tileRect/>
          </a:gradFill>
          <a:ln w="25400" cap="flat" cmpd="sng" algn="ctr">
            <a:noFill/>
            <a:prstDash val="solid"/>
          </a:ln>
          <a:effectLst/>
        </p:spPr>
        <p:txBody>
          <a:bodyPr rtlCol="0" anchor="ctr"/>
          <a:lstStyle/>
          <a:p>
            <a:pPr algn="ctr"/>
            <a:endParaRPr lang="en-US" kern="0">
              <a:solidFill>
                <a:sysClr val="window" lastClr="FFFFFF"/>
              </a:solidFill>
              <a:latin typeface="Calibri"/>
            </a:endParaRPr>
          </a:p>
        </p:txBody>
      </p:sp>
      <p:sp>
        <p:nvSpPr>
          <p:cNvPr id="34" name="Rectangle 33"/>
          <p:cNvSpPr/>
          <p:nvPr/>
        </p:nvSpPr>
        <p:spPr>
          <a:xfrm>
            <a:off x="1954214" y="1857828"/>
            <a:ext cx="638628" cy="6386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4087814" y="1857828"/>
            <a:ext cx="638628" cy="6386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6235928" y="1857828"/>
            <a:ext cx="638628" cy="6386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8369528" y="1857828"/>
            <a:ext cx="638628" cy="63862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2006828" y="1946311"/>
            <a:ext cx="533400" cy="461665"/>
          </a:xfrm>
          <a:prstGeom prst="rect">
            <a:avLst/>
          </a:prstGeom>
          <a:noFill/>
        </p:spPr>
        <p:txBody>
          <a:bodyPr wrap="square" rtlCol="0">
            <a:spAutoFit/>
          </a:bodyPr>
          <a:lstStyle/>
          <a:p>
            <a:pPr algn="ctr"/>
            <a:r>
              <a:rPr lang="en-US" sz="2400" b="1" dirty="0"/>
              <a:t>1</a:t>
            </a:r>
          </a:p>
        </p:txBody>
      </p:sp>
      <p:sp>
        <p:nvSpPr>
          <p:cNvPr id="39" name="TextBox 38"/>
          <p:cNvSpPr txBox="1"/>
          <p:nvPr/>
        </p:nvSpPr>
        <p:spPr>
          <a:xfrm>
            <a:off x="4140428" y="1946311"/>
            <a:ext cx="533400" cy="461665"/>
          </a:xfrm>
          <a:prstGeom prst="rect">
            <a:avLst/>
          </a:prstGeom>
          <a:noFill/>
        </p:spPr>
        <p:txBody>
          <a:bodyPr wrap="square" rtlCol="0">
            <a:spAutoFit/>
          </a:bodyPr>
          <a:lstStyle/>
          <a:p>
            <a:pPr algn="ctr"/>
            <a:r>
              <a:rPr lang="en-US" sz="2400" b="1" dirty="0"/>
              <a:t>2</a:t>
            </a:r>
          </a:p>
        </p:txBody>
      </p:sp>
      <p:sp>
        <p:nvSpPr>
          <p:cNvPr id="40" name="TextBox 39"/>
          <p:cNvSpPr txBox="1"/>
          <p:nvPr/>
        </p:nvSpPr>
        <p:spPr>
          <a:xfrm>
            <a:off x="6288542" y="1946311"/>
            <a:ext cx="533400" cy="461665"/>
          </a:xfrm>
          <a:prstGeom prst="rect">
            <a:avLst/>
          </a:prstGeom>
          <a:noFill/>
        </p:spPr>
        <p:txBody>
          <a:bodyPr wrap="square" rtlCol="0">
            <a:spAutoFit/>
          </a:bodyPr>
          <a:lstStyle/>
          <a:p>
            <a:pPr algn="ctr"/>
            <a:r>
              <a:rPr lang="en-US" sz="2400" b="1" dirty="0"/>
              <a:t>3</a:t>
            </a:r>
          </a:p>
        </p:txBody>
      </p:sp>
      <p:sp>
        <p:nvSpPr>
          <p:cNvPr id="41" name="TextBox 40"/>
          <p:cNvSpPr txBox="1"/>
          <p:nvPr/>
        </p:nvSpPr>
        <p:spPr>
          <a:xfrm>
            <a:off x="8422142" y="1946311"/>
            <a:ext cx="533400" cy="461665"/>
          </a:xfrm>
          <a:prstGeom prst="rect">
            <a:avLst/>
          </a:prstGeom>
          <a:noFill/>
        </p:spPr>
        <p:txBody>
          <a:bodyPr wrap="square" rtlCol="0">
            <a:spAutoFit/>
          </a:bodyPr>
          <a:lstStyle/>
          <a:p>
            <a:pPr algn="ctr"/>
            <a:r>
              <a:rPr lang="en-US" sz="2400" b="1" dirty="0"/>
              <a:t>4</a:t>
            </a:r>
          </a:p>
        </p:txBody>
      </p:sp>
      <p:sp>
        <p:nvSpPr>
          <p:cNvPr id="46" name="TextBox 45"/>
          <p:cNvSpPr txBox="1"/>
          <p:nvPr/>
        </p:nvSpPr>
        <p:spPr>
          <a:xfrm>
            <a:off x="1875755" y="2492896"/>
            <a:ext cx="2058417" cy="1815882"/>
          </a:xfrm>
          <a:prstGeom prst="rect">
            <a:avLst/>
          </a:prstGeom>
          <a:noFill/>
        </p:spPr>
        <p:txBody>
          <a:bodyPr wrap="square" rtlCol="0">
            <a:spAutoFit/>
          </a:bodyPr>
          <a:lstStyle/>
          <a:p>
            <a:r>
              <a:rPr lang="es-MX" sz="1600" b="1" dirty="0" err="1">
                <a:solidFill>
                  <a:schemeClr val="bg1"/>
                </a:solidFill>
                <a:latin typeface="Arial" panose="020B0604020202020204" pitchFamily="34" charset="0"/>
                <a:cs typeface="Arial" panose="020B0604020202020204" pitchFamily="34" charset="0"/>
              </a:rPr>
              <a:t>Education</a:t>
            </a:r>
            <a:r>
              <a:rPr lang="es-MX" sz="1600" b="1" dirty="0">
                <a:solidFill>
                  <a:schemeClr val="bg1"/>
                </a:solidFill>
                <a:latin typeface="Arial" panose="020B0604020202020204" pitchFamily="34" charset="0"/>
                <a:cs typeface="Arial" panose="020B0604020202020204" pitchFamily="34" charset="0"/>
              </a:rPr>
              <a:t> </a:t>
            </a:r>
            <a:r>
              <a:rPr lang="es-MX" sz="1600" b="1" dirty="0" err="1">
                <a:solidFill>
                  <a:schemeClr val="bg1"/>
                </a:solidFill>
                <a:latin typeface="Arial" panose="020B0604020202020204" pitchFamily="34" charset="0"/>
                <a:cs typeface="Arial" panose="020B0604020202020204" pitchFamily="34" charset="0"/>
              </a:rPr>
              <a:t>is</a:t>
            </a:r>
            <a:r>
              <a:rPr lang="es-MX" sz="1600" b="1" dirty="0">
                <a:solidFill>
                  <a:schemeClr val="bg1"/>
                </a:solidFill>
                <a:latin typeface="Arial" panose="020B0604020202020204" pitchFamily="34" charset="0"/>
                <a:cs typeface="Arial" panose="020B0604020202020204" pitchFamily="34" charset="0"/>
              </a:rPr>
              <a:t> </a:t>
            </a:r>
            <a:r>
              <a:rPr lang="es-MX" sz="1600" b="1" dirty="0" err="1" smtClean="0">
                <a:solidFill>
                  <a:schemeClr val="bg1"/>
                </a:solidFill>
                <a:latin typeface="Arial" panose="020B0604020202020204" pitchFamily="34" charset="0"/>
                <a:cs typeface="Arial" panose="020B0604020202020204" pitchFamily="34" charset="0"/>
              </a:rPr>
              <a:t>an</a:t>
            </a:r>
            <a:r>
              <a:rPr lang="es-MX" sz="1600" b="1" dirty="0" smtClean="0">
                <a:solidFill>
                  <a:schemeClr val="bg1"/>
                </a:solidFill>
                <a:latin typeface="Arial" panose="020B0604020202020204" pitchFamily="34" charset="0"/>
                <a:cs typeface="Arial" panose="020B0604020202020204" pitchFamily="34" charset="0"/>
              </a:rPr>
              <a:t> human </a:t>
            </a:r>
            <a:r>
              <a:rPr lang="es-MX" sz="1600" b="1" dirty="0" err="1" smtClean="0">
                <a:solidFill>
                  <a:schemeClr val="bg1"/>
                </a:solidFill>
                <a:latin typeface="Arial" panose="020B0604020202020204" pitchFamily="34" charset="0"/>
                <a:cs typeface="Arial" panose="020B0604020202020204" pitchFamily="34" charset="0"/>
              </a:rPr>
              <a:t>right</a:t>
            </a:r>
            <a:r>
              <a:rPr lang="es-MX" sz="1600" b="1" dirty="0" smtClean="0">
                <a:solidFill>
                  <a:schemeClr val="bg1"/>
                </a:solidFill>
                <a:latin typeface="Arial" panose="020B0604020202020204" pitchFamily="34" charset="0"/>
                <a:cs typeface="Arial" panose="020B0604020202020204" pitchFamily="34" charset="0"/>
              </a:rPr>
              <a:t> and  </a:t>
            </a:r>
            <a:r>
              <a:rPr lang="es-MX" sz="1600" b="1" dirty="0">
                <a:solidFill>
                  <a:schemeClr val="bg1"/>
                </a:solidFill>
                <a:latin typeface="Arial" panose="020B0604020202020204" pitchFamily="34" charset="0"/>
                <a:cs typeface="Arial" panose="020B0604020202020204" pitchFamily="34" charset="0"/>
              </a:rPr>
              <a:t>a </a:t>
            </a:r>
            <a:r>
              <a:rPr lang="es-MX" sz="1600" b="1" dirty="0" err="1" smtClean="0">
                <a:solidFill>
                  <a:schemeClr val="bg1"/>
                </a:solidFill>
                <a:latin typeface="Arial" panose="020B0604020202020204" pitchFamily="34" charset="0"/>
                <a:cs typeface="Arial" panose="020B0604020202020204" pitchFamily="34" charset="0"/>
              </a:rPr>
              <a:t>Powerful</a:t>
            </a:r>
            <a:r>
              <a:rPr lang="es-MX" sz="1600" b="1" dirty="0" smtClean="0">
                <a:solidFill>
                  <a:schemeClr val="bg1"/>
                </a:solidFill>
                <a:latin typeface="Arial" panose="020B0604020202020204" pitchFamily="34" charset="0"/>
                <a:cs typeface="Arial" panose="020B0604020202020204" pitchFamily="34" charset="0"/>
              </a:rPr>
              <a:t> </a:t>
            </a:r>
            <a:r>
              <a:rPr lang="es-MX" sz="1600" b="1" dirty="0" err="1" smtClean="0">
                <a:solidFill>
                  <a:schemeClr val="bg1"/>
                </a:solidFill>
                <a:latin typeface="Arial" panose="020B0604020202020204" pitchFamily="34" charset="0"/>
                <a:cs typeface="Arial" panose="020B0604020202020204" pitchFamily="34" charset="0"/>
              </a:rPr>
              <a:t>instrument</a:t>
            </a:r>
            <a:r>
              <a:rPr lang="es-MX" sz="1600" b="1" dirty="0" smtClean="0">
                <a:solidFill>
                  <a:schemeClr val="bg1"/>
                </a:solidFill>
                <a:latin typeface="Arial" panose="020B0604020202020204" pitchFamily="34" charset="0"/>
                <a:cs typeface="Arial" panose="020B0604020202020204" pitchFamily="34" charset="0"/>
              </a:rPr>
              <a:t> </a:t>
            </a:r>
            <a:r>
              <a:rPr lang="es-MX" sz="1600" b="1" dirty="0" err="1">
                <a:solidFill>
                  <a:schemeClr val="bg1"/>
                </a:solidFill>
                <a:latin typeface="Arial" panose="020B0604020202020204" pitchFamily="34" charset="0"/>
                <a:cs typeface="Arial" panose="020B0604020202020204" pitchFamily="34" charset="0"/>
              </a:rPr>
              <a:t>for</a:t>
            </a:r>
            <a:r>
              <a:rPr lang="es-MX" sz="1600" b="1" dirty="0">
                <a:solidFill>
                  <a:schemeClr val="bg1"/>
                </a:solidFill>
                <a:latin typeface="Arial" panose="020B0604020202020204" pitchFamily="34" charset="0"/>
                <a:cs typeface="Arial" panose="020B0604020202020204" pitchFamily="34" charset="0"/>
              </a:rPr>
              <a:t> </a:t>
            </a:r>
            <a:r>
              <a:rPr lang="es-MX" sz="1600" b="1" dirty="0" err="1">
                <a:solidFill>
                  <a:schemeClr val="bg1"/>
                </a:solidFill>
                <a:latin typeface="Arial" panose="020B0604020202020204" pitchFamily="34" charset="0"/>
                <a:cs typeface="Arial" panose="020B0604020202020204" pitchFamily="34" charset="0"/>
              </a:rPr>
              <a:t>generating</a:t>
            </a:r>
            <a:r>
              <a:rPr lang="es-MX" sz="1600" b="1" dirty="0">
                <a:solidFill>
                  <a:schemeClr val="bg1"/>
                </a:solidFill>
                <a:latin typeface="Arial" panose="020B0604020202020204" pitchFamily="34" charset="0"/>
                <a:cs typeface="Arial" panose="020B0604020202020204" pitchFamily="34" charset="0"/>
              </a:rPr>
              <a:t> </a:t>
            </a:r>
            <a:r>
              <a:rPr lang="es-MX" sz="1600" b="1" dirty="0" err="1">
                <a:solidFill>
                  <a:schemeClr val="bg1"/>
                </a:solidFill>
                <a:latin typeface="Arial" panose="020B0604020202020204" pitchFamily="34" charset="0"/>
                <a:cs typeface="Arial" panose="020B0604020202020204" pitchFamily="34" charset="0"/>
              </a:rPr>
              <a:t>benefits</a:t>
            </a:r>
            <a:r>
              <a:rPr lang="es-MX" sz="1600" b="1" dirty="0">
                <a:solidFill>
                  <a:schemeClr val="bg1"/>
                </a:solidFill>
                <a:latin typeface="Arial" panose="020B0604020202020204" pitchFamily="34" charset="0"/>
                <a:cs typeface="Arial" panose="020B0604020202020204" pitchFamily="34" charset="0"/>
              </a:rPr>
              <a:t> </a:t>
            </a:r>
            <a:r>
              <a:rPr lang="es-MX" sz="1600" b="1" dirty="0" err="1">
                <a:solidFill>
                  <a:schemeClr val="bg1"/>
                </a:solidFill>
                <a:latin typeface="Arial" panose="020B0604020202020204" pitchFamily="34" charset="0"/>
                <a:cs typeface="Arial" panose="020B0604020202020204" pitchFamily="34" charset="0"/>
              </a:rPr>
              <a:t>for</a:t>
            </a:r>
            <a:r>
              <a:rPr lang="es-MX" sz="1600" b="1" dirty="0">
                <a:solidFill>
                  <a:schemeClr val="bg1"/>
                </a:solidFill>
                <a:latin typeface="Arial" panose="020B0604020202020204" pitchFamily="34" charset="0"/>
                <a:cs typeface="Arial" panose="020B0604020202020204" pitchFamily="34" charset="0"/>
              </a:rPr>
              <a:t>  </a:t>
            </a:r>
            <a:r>
              <a:rPr lang="es-MX" sz="1600" b="1" dirty="0" err="1" smtClean="0">
                <a:solidFill>
                  <a:schemeClr val="bg1"/>
                </a:solidFill>
                <a:latin typeface="Arial" panose="020B0604020202020204" pitchFamily="34" charset="0"/>
                <a:cs typeface="Arial" panose="020B0604020202020204" pitchFamily="34" charset="0"/>
              </a:rPr>
              <a:t>all</a:t>
            </a:r>
            <a:r>
              <a:rPr lang="es-MX" sz="1600" b="1" dirty="0" smtClean="0">
                <a:solidFill>
                  <a:schemeClr val="bg1"/>
                </a:solidFill>
                <a:latin typeface="Arial" panose="020B0604020202020204" pitchFamily="34" charset="0"/>
                <a:cs typeface="Arial" panose="020B0604020202020204" pitchFamily="34" charset="0"/>
              </a:rPr>
              <a:t> </a:t>
            </a:r>
            <a:r>
              <a:rPr lang="es-MX" sz="1600" dirty="0" smtClean="0">
                <a:latin typeface="Arial" panose="020B0604020202020204" pitchFamily="34" charset="0"/>
                <a:cs typeface="Arial" panose="020B0604020202020204" pitchFamily="34" charset="0"/>
              </a:rPr>
              <a:t> </a:t>
            </a:r>
            <a:endParaRPr lang="es-MX" sz="1600" dirty="0">
              <a:latin typeface="Arial" panose="020B0604020202020204" pitchFamily="34" charset="0"/>
              <a:cs typeface="Arial" panose="020B0604020202020204" pitchFamily="34" charset="0"/>
            </a:endParaRPr>
          </a:p>
          <a:p>
            <a:r>
              <a:rPr lang="en-US" sz="1600" dirty="0" smtClean="0">
                <a:solidFill>
                  <a:schemeClr val="bg1"/>
                </a:solidFill>
                <a:effectLst>
                  <a:outerShdw blurRad="38100" dist="38100" dir="2700000" algn="tl">
                    <a:srgbClr val="000000">
                      <a:alpha val="43137"/>
                    </a:srgbClr>
                  </a:outerShdw>
                </a:effectLst>
              </a:rPr>
              <a:t> </a:t>
            </a:r>
            <a:endParaRPr lang="en-US" sz="1600" dirty="0">
              <a:solidFill>
                <a:schemeClr val="bg1"/>
              </a:solidFill>
              <a:effectLst>
                <a:outerShdw blurRad="38100" dist="38100" dir="2700000" algn="tl">
                  <a:srgbClr val="000000">
                    <a:alpha val="43137"/>
                  </a:srgbClr>
                </a:outerShdw>
              </a:effectLst>
            </a:endParaRPr>
          </a:p>
        </p:txBody>
      </p:sp>
      <p:sp>
        <p:nvSpPr>
          <p:cNvPr id="47" name="TextBox 46"/>
          <p:cNvSpPr txBox="1"/>
          <p:nvPr/>
        </p:nvSpPr>
        <p:spPr>
          <a:xfrm>
            <a:off x="4078187" y="2492896"/>
            <a:ext cx="1918257" cy="3416320"/>
          </a:xfrm>
          <a:prstGeom prst="rect">
            <a:avLst/>
          </a:prstGeom>
          <a:noFill/>
        </p:spPr>
        <p:txBody>
          <a:bodyPr wrap="square" rtlCol="0">
            <a:spAutoFit/>
          </a:bodyPr>
          <a:lstStyle/>
          <a:p>
            <a:r>
              <a:rPr lang="es-MX" b="1" dirty="0">
                <a:solidFill>
                  <a:schemeClr val="bg1"/>
                </a:solidFill>
                <a:latin typeface="Arial" panose="020B0604020202020204" pitchFamily="34" charset="0"/>
                <a:cs typeface="Arial" panose="020B0604020202020204" pitchFamily="34" charset="0"/>
              </a:rPr>
              <a:t>Inclusive </a:t>
            </a:r>
            <a:r>
              <a:rPr lang="es-MX" b="1" dirty="0" err="1">
                <a:solidFill>
                  <a:schemeClr val="bg1"/>
                </a:solidFill>
                <a:latin typeface="Arial" panose="020B0604020202020204" pitchFamily="34" charset="0"/>
                <a:cs typeface="Arial" panose="020B0604020202020204" pitchFamily="34" charset="0"/>
              </a:rPr>
              <a:t>education</a:t>
            </a:r>
            <a:r>
              <a:rPr lang="es-MX" b="1" dirty="0">
                <a:solidFill>
                  <a:schemeClr val="bg1"/>
                </a:solidFill>
                <a:latin typeface="Arial" panose="020B0604020202020204" pitchFamily="34" charset="0"/>
                <a:cs typeface="Arial" panose="020B0604020202020204" pitchFamily="34" charset="0"/>
              </a:rPr>
              <a:t> guide </a:t>
            </a:r>
            <a:r>
              <a:rPr lang="es-MX" b="1" dirty="0" err="1">
                <a:solidFill>
                  <a:schemeClr val="bg1"/>
                </a:solidFill>
                <a:latin typeface="Arial" panose="020B0604020202020204" pitchFamily="34" charset="0"/>
                <a:cs typeface="Arial" panose="020B0604020202020204" pitchFamily="34" charset="0"/>
              </a:rPr>
              <a:t>the</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process</a:t>
            </a:r>
            <a:r>
              <a:rPr lang="es-MX" b="1" dirty="0">
                <a:solidFill>
                  <a:schemeClr val="bg1"/>
                </a:solidFill>
                <a:latin typeface="Arial" panose="020B0604020202020204" pitchFamily="34" charset="0"/>
                <a:cs typeface="Arial" panose="020B0604020202020204" pitchFamily="34" charset="0"/>
              </a:rPr>
              <a:t> of </a:t>
            </a:r>
            <a:r>
              <a:rPr lang="es-MX" b="1" dirty="0" err="1">
                <a:solidFill>
                  <a:schemeClr val="bg1"/>
                </a:solidFill>
                <a:latin typeface="Arial" panose="020B0604020202020204" pitchFamily="34" charset="0"/>
                <a:cs typeface="Arial" panose="020B0604020202020204" pitchFamily="34" charset="0"/>
              </a:rPr>
              <a:t>stregthening</a:t>
            </a:r>
            <a:r>
              <a:rPr lang="es-MX" b="1" dirty="0">
                <a:solidFill>
                  <a:schemeClr val="bg1"/>
                </a:solidFill>
                <a:latin typeface="Arial" panose="020B0604020202020204" pitchFamily="34" charset="0"/>
                <a:cs typeface="Arial" panose="020B0604020202020204" pitchFamily="34" charset="0"/>
              </a:rPr>
              <a:t>  </a:t>
            </a:r>
          </a:p>
          <a:p>
            <a:r>
              <a:rPr lang="es-MX" b="1" dirty="0" err="1" smtClean="0">
                <a:solidFill>
                  <a:schemeClr val="bg1"/>
                </a:solidFill>
                <a:latin typeface="Arial" panose="020B0604020202020204" pitchFamily="34" charset="0"/>
                <a:cs typeface="Arial" panose="020B0604020202020204" pitchFamily="34" charset="0"/>
              </a:rPr>
              <a:t>the</a:t>
            </a:r>
            <a:r>
              <a:rPr lang="es-MX" b="1" dirty="0" smtClean="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capacity</a:t>
            </a:r>
            <a:r>
              <a:rPr lang="es-MX" b="1" dirty="0">
                <a:solidFill>
                  <a:schemeClr val="bg1"/>
                </a:solidFill>
                <a:latin typeface="Arial" panose="020B0604020202020204" pitchFamily="34" charset="0"/>
                <a:cs typeface="Arial" panose="020B0604020202020204" pitchFamily="34" charset="0"/>
              </a:rPr>
              <a:t> of </a:t>
            </a:r>
            <a:r>
              <a:rPr lang="es-MX" b="1" dirty="0" err="1" smtClean="0">
                <a:solidFill>
                  <a:schemeClr val="bg1"/>
                </a:solidFill>
                <a:latin typeface="Arial" panose="020B0604020202020204" pitchFamily="34" charset="0"/>
                <a:cs typeface="Arial" panose="020B0604020202020204" pitchFamily="34" charset="0"/>
              </a:rPr>
              <a:t>an</a:t>
            </a:r>
            <a:r>
              <a:rPr lang="es-MX" b="1" dirty="0" smtClean="0">
                <a:solidFill>
                  <a:schemeClr val="bg1"/>
                </a:solidFill>
                <a:latin typeface="Arial" panose="020B0604020202020204" pitchFamily="34" charset="0"/>
                <a:cs typeface="Arial" panose="020B0604020202020204" pitchFamily="34" charset="0"/>
              </a:rPr>
              <a:t> </a:t>
            </a:r>
            <a:r>
              <a:rPr lang="es-MX" b="1" dirty="0" err="1" smtClean="0">
                <a:solidFill>
                  <a:schemeClr val="bg1"/>
                </a:solidFill>
                <a:latin typeface="Arial" panose="020B0604020202020204" pitchFamily="34" charset="0"/>
                <a:cs typeface="Arial" panose="020B0604020202020204" pitchFamily="34" charset="0"/>
              </a:rPr>
              <a:t>education</a:t>
            </a:r>
            <a:r>
              <a:rPr lang="es-MX" b="1" dirty="0" smtClean="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system</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to</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reach</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out</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to</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all</a:t>
            </a:r>
            <a:r>
              <a:rPr lang="es-MX" b="1" dirty="0">
                <a:solidFill>
                  <a:schemeClr val="bg1"/>
                </a:solidFill>
                <a:latin typeface="Arial" panose="020B0604020202020204" pitchFamily="34" charset="0"/>
                <a:cs typeface="Arial" panose="020B0604020202020204" pitchFamily="34" charset="0"/>
              </a:rPr>
              <a:t>  </a:t>
            </a:r>
          </a:p>
          <a:p>
            <a:r>
              <a:rPr lang="es-MX" b="1" dirty="0" err="1" smtClean="0">
                <a:solidFill>
                  <a:schemeClr val="bg1"/>
                </a:solidFill>
                <a:latin typeface="Arial" panose="020B0604020202020204" pitchFamily="34" charset="0"/>
                <a:cs typeface="Arial" panose="020B0604020202020204" pitchFamily="34" charset="0"/>
              </a:rPr>
              <a:t>learners</a:t>
            </a:r>
            <a:r>
              <a:rPr lang="es-MX" b="1" dirty="0" smtClean="0">
                <a:solidFill>
                  <a:schemeClr val="bg1"/>
                </a:solidFill>
                <a:latin typeface="Arial" panose="020B0604020202020204" pitchFamily="34" charset="0"/>
                <a:cs typeface="Arial" panose="020B0604020202020204" pitchFamily="34" charset="0"/>
              </a:rPr>
              <a:t> </a:t>
            </a:r>
            <a:r>
              <a:rPr lang="es-MX" b="1" dirty="0">
                <a:solidFill>
                  <a:schemeClr val="bg1"/>
                </a:solidFill>
                <a:latin typeface="Arial" panose="020B0604020202020204" pitchFamily="34" charset="0"/>
                <a:cs typeface="Arial" panose="020B0604020202020204" pitchFamily="34" charset="0"/>
              </a:rPr>
              <a:t>in </a:t>
            </a:r>
            <a:r>
              <a:rPr lang="es-MX" b="1" dirty="0" err="1">
                <a:solidFill>
                  <a:schemeClr val="bg1"/>
                </a:solidFill>
                <a:latin typeface="Arial" panose="020B0604020202020204" pitchFamily="34" charset="0"/>
                <a:cs typeface="Arial" panose="020B0604020202020204" pitchFamily="34" charset="0"/>
              </a:rPr>
              <a:t>the</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community</a:t>
            </a:r>
            <a:r>
              <a:rPr lang="es-MX" b="1" dirty="0">
                <a:solidFill>
                  <a:schemeClr val="bg1"/>
                </a:solidFill>
                <a:latin typeface="Arial" panose="020B0604020202020204" pitchFamily="34" charset="0"/>
                <a:cs typeface="Arial" panose="020B0604020202020204" pitchFamily="34" charset="0"/>
              </a:rPr>
              <a:t>.</a:t>
            </a:r>
          </a:p>
          <a:p>
            <a:pPr algn="ctr"/>
            <a:endParaRPr lang="en-US" dirty="0">
              <a:solidFill>
                <a:schemeClr val="bg1"/>
              </a:solidFill>
              <a:effectLst>
                <a:outerShdw blurRad="38100" dist="38100" dir="2700000" algn="tl">
                  <a:srgbClr val="000000">
                    <a:alpha val="43137"/>
                  </a:srgbClr>
                </a:outerShdw>
              </a:effectLst>
            </a:endParaRPr>
          </a:p>
        </p:txBody>
      </p:sp>
      <p:sp>
        <p:nvSpPr>
          <p:cNvPr id="48" name="TextBox 47"/>
          <p:cNvSpPr txBox="1"/>
          <p:nvPr/>
        </p:nvSpPr>
        <p:spPr>
          <a:xfrm>
            <a:off x="6235928" y="2492896"/>
            <a:ext cx="1894117" cy="2862322"/>
          </a:xfrm>
          <a:prstGeom prst="rect">
            <a:avLst/>
          </a:prstGeom>
          <a:noFill/>
        </p:spPr>
        <p:txBody>
          <a:bodyPr wrap="square" rtlCol="0">
            <a:spAutoFit/>
          </a:bodyPr>
          <a:lstStyle/>
          <a:p>
            <a:r>
              <a:rPr lang="es-MX" b="1" dirty="0" err="1">
                <a:solidFill>
                  <a:schemeClr val="bg1"/>
                </a:solidFill>
                <a:latin typeface="Arial" panose="020B0604020202020204" pitchFamily="34" charset="0"/>
                <a:cs typeface="Arial" panose="020B0604020202020204" pitchFamily="34" charset="0"/>
              </a:rPr>
              <a:t>The</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most</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useful</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forms</a:t>
            </a:r>
            <a:r>
              <a:rPr lang="es-MX" b="1" dirty="0">
                <a:solidFill>
                  <a:schemeClr val="bg1"/>
                </a:solidFill>
                <a:latin typeface="Arial" panose="020B0604020202020204" pitchFamily="34" charset="0"/>
                <a:cs typeface="Arial" panose="020B0604020202020204" pitchFamily="34" charset="0"/>
              </a:rPr>
              <a:t> of </a:t>
            </a:r>
            <a:r>
              <a:rPr lang="es-MX" b="1" dirty="0" err="1">
                <a:solidFill>
                  <a:schemeClr val="bg1"/>
                </a:solidFill>
                <a:latin typeface="Arial" panose="020B0604020202020204" pitchFamily="34" charset="0"/>
                <a:cs typeface="Arial" panose="020B0604020202020204" pitchFamily="34" charset="0"/>
              </a:rPr>
              <a:t>assessment</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take</a:t>
            </a:r>
            <a:r>
              <a:rPr lang="es-MX" b="1" dirty="0">
                <a:solidFill>
                  <a:schemeClr val="bg1"/>
                </a:solidFill>
                <a:latin typeface="Arial" panose="020B0604020202020204" pitchFamily="34" charset="0"/>
                <a:cs typeface="Arial" panose="020B0604020202020204" pitchFamily="34" charset="0"/>
              </a:rPr>
              <a:t> place in </a:t>
            </a:r>
            <a:r>
              <a:rPr lang="es-MX" b="1" dirty="0" err="1">
                <a:solidFill>
                  <a:schemeClr val="bg1"/>
                </a:solidFill>
                <a:latin typeface="Arial" panose="020B0604020202020204" pitchFamily="34" charset="0"/>
                <a:cs typeface="Arial" panose="020B0604020202020204" pitchFamily="34" charset="0"/>
              </a:rPr>
              <a:t>the</a:t>
            </a:r>
            <a:r>
              <a:rPr lang="es-MX" b="1" dirty="0">
                <a:solidFill>
                  <a:schemeClr val="bg1"/>
                </a:solidFill>
                <a:latin typeface="Arial" panose="020B0604020202020204" pitchFamily="34" charset="0"/>
                <a:cs typeface="Arial" panose="020B0604020202020204" pitchFamily="34" charset="0"/>
              </a:rPr>
              <a:t>   </a:t>
            </a:r>
            <a:r>
              <a:rPr lang="es-MX" b="1" dirty="0" err="1" smtClean="0">
                <a:solidFill>
                  <a:schemeClr val="bg1"/>
                </a:solidFill>
                <a:latin typeface="Arial" panose="020B0604020202020204" pitchFamily="34" charset="0"/>
                <a:cs typeface="Arial" panose="020B0604020202020204" pitchFamily="34" charset="0"/>
              </a:rPr>
              <a:t>classroom</a:t>
            </a:r>
            <a:r>
              <a:rPr lang="es-MX" b="1" dirty="0" smtClean="0">
                <a:solidFill>
                  <a:schemeClr val="bg1"/>
                </a:solidFill>
                <a:latin typeface="Arial" panose="020B0604020202020204" pitchFamily="34" charset="0"/>
                <a:cs typeface="Arial" panose="020B0604020202020204" pitchFamily="34" charset="0"/>
              </a:rPr>
              <a:t> </a:t>
            </a:r>
            <a:r>
              <a:rPr lang="es-MX" b="1" dirty="0">
                <a:solidFill>
                  <a:schemeClr val="bg1"/>
                </a:solidFill>
                <a:latin typeface="Arial" panose="020B0604020202020204" pitchFamily="34" charset="0"/>
                <a:cs typeface="Arial" panose="020B0604020202020204" pitchFamily="34" charset="0"/>
              </a:rPr>
              <a:t>and in </a:t>
            </a:r>
            <a:r>
              <a:rPr lang="es-MX" b="1" dirty="0" err="1">
                <a:solidFill>
                  <a:schemeClr val="bg1"/>
                </a:solidFill>
                <a:latin typeface="Arial" panose="020B0604020202020204" pitchFamily="34" charset="0"/>
                <a:cs typeface="Arial" panose="020B0604020202020204" pitchFamily="34" charset="0"/>
              </a:rPr>
              <a:t>the</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other</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contexts</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where</a:t>
            </a:r>
            <a:r>
              <a:rPr lang="es-MX" b="1" dirty="0">
                <a:solidFill>
                  <a:schemeClr val="bg1"/>
                </a:solidFill>
                <a:latin typeface="Arial" panose="020B0604020202020204" pitchFamily="34" charset="0"/>
                <a:cs typeface="Arial" panose="020B0604020202020204" pitchFamily="34" charset="0"/>
              </a:rPr>
              <a:t> </a:t>
            </a:r>
            <a:r>
              <a:rPr lang="es-MX" b="1" dirty="0" err="1">
                <a:solidFill>
                  <a:schemeClr val="bg1"/>
                </a:solidFill>
                <a:latin typeface="Arial" panose="020B0604020202020204" pitchFamily="34" charset="0"/>
                <a:cs typeface="Arial" panose="020B0604020202020204" pitchFamily="34" charset="0"/>
              </a:rPr>
              <a:t>learning</a:t>
            </a:r>
            <a:r>
              <a:rPr lang="es-MX" b="1" dirty="0">
                <a:solidFill>
                  <a:schemeClr val="bg1"/>
                </a:solidFill>
                <a:latin typeface="Arial" panose="020B0604020202020204" pitchFamily="34" charset="0"/>
                <a:cs typeface="Arial" panose="020B0604020202020204" pitchFamily="34" charset="0"/>
              </a:rPr>
              <a:t>  </a:t>
            </a:r>
            <a:r>
              <a:rPr lang="es-MX" b="1" dirty="0" err="1" smtClean="0">
                <a:solidFill>
                  <a:schemeClr val="bg1"/>
                </a:solidFill>
                <a:latin typeface="Arial" panose="020B0604020202020204" pitchFamily="34" charset="0"/>
                <a:cs typeface="Arial" panose="020B0604020202020204" pitchFamily="34" charset="0"/>
              </a:rPr>
              <a:t>occurs</a:t>
            </a:r>
            <a:endParaRPr lang="es-MX" b="1" dirty="0">
              <a:solidFill>
                <a:schemeClr val="bg1"/>
              </a:solidFill>
              <a:latin typeface="Arial" panose="020B0604020202020204" pitchFamily="34" charset="0"/>
              <a:cs typeface="Arial" panose="020B0604020202020204" pitchFamily="34" charset="0"/>
            </a:endParaRPr>
          </a:p>
          <a:p>
            <a:pPr algn="ctr"/>
            <a:endParaRPr lang="en-US" dirty="0">
              <a:solidFill>
                <a:schemeClr val="bg1"/>
              </a:solidFill>
              <a:effectLst>
                <a:outerShdw blurRad="38100" dist="38100" dir="2700000" algn="tl">
                  <a:srgbClr val="000000">
                    <a:alpha val="43137"/>
                  </a:srgbClr>
                </a:outerShdw>
              </a:effectLst>
            </a:endParaRPr>
          </a:p>
        </p:txBody>
      </p:sp>
      <p:sp>
        <p:nvSpPr>
          <p:cNvPr id="49" name="TextBox 48"/>
          <p:cNvSpPr txBox="1"/>
          <p:nvPr/>
        </p:nvSpPr>
        <p:spPr>
          <a:xfrm>
            <a:off x="8398668" y="2420888"/>
            <a:ext cx="1744216" cy="3447098"/>
          </a:xfrm>
          <a:prstGeom prst="rect">
            <a:avLst/>
          </a:prstGeom>
          <a:noFill/>
        </p:spPr>
        <p:txBody>
          <a:bodyPr wrap="square" rtlCol="0">
            <a:spAutoFit/>
          </a:bodyPr>
          <a:lstStyle/>
          <a:p>
            <a:pPr algn="ctr"/>
            <a:r>
              <a:rPr lang="es-MX" sz="2000" dirty="0" err="1" smtClean="0">
                <a:latin typeface="Arial" panose="020B0604020202020204" pitchFamily="34" charset="0"/>
                <a:cs typeface="Arial" panose="020B0604020202020204" pitchFamily="34" charset="0"/>
              </a:rPr>
              <a:t>Assessing</a:t>
            </a:r>
            <a:r>
              <a:rPr lang="es-MX" sz="2000" dirty="0" smtClean="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the</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progress</a:t>
            </a:r>
            <a:r>
              <a:rPr lang="es-MX" sz="2000" dirty="0">
                <a:latin typeface="Arial" panose="020B0604020202020204" pitchFamily="34" charset="0"/>
                <a:cs typeface="Arial" panose="020B0604020202020204" pitchFamily="34" charset="0"/>
              </a:rPr>
              <a:t> of </a:t>
            </a:r>
            <a:r>
              <a:rPr lang="es-MX" sz="2000" dirty="0" err="1">
                <a:latin typeface="Arial" panose="020B0604020202020204" pitchFamily="34" charset="0"/>
                <a:cs typeface="Arial" panose="020B0604020202020204" pitchFamily="34" charset="0"/>
              </a:rPr>
              <a:t>every</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child</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is</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an</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essential</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feature</a:t>
            </a:r>
            <a:r>
              <a:rPr lang="es-MX" sz="2000" dirty="0">
                <a:latin typeface="Arial" panose="020B0604020202020204" pitchFamily="34" charset="0"/>
                <a:cs typeface="Arial" panose="020B0604020202020204" pitchFamily="34" charset="0"/>
              </a:rPr>
              <a:t> of a </a:t>
            </a:r>
            <a:r>
              <a:rPr lang="es-MX" sz="2000" dirty="0" err="1">
                <a:latin typeface="Arial" panose="020B0604020202020204" pitchFamily="34" charset="0"/>
                <a:cs typeface="Arial" panose="020B0604020202020204" pitchFamily="34" charset="0"/>
              </a:rPr>
              <a:t>school</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that</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is</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committed</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to</a:t>
            </a:r>
            <a:r>
              <a:rPr lang="es-MX" sz="2000" dirty="0">
                <a:latin typeface="Arial" panose="020B0604020202020204" pitchFamily="34" charset="0"/>
                <a:cs typeface="Arial" panose="020B0604020202020204" pitchFamily="34" charset="0"/>
              </a:rPr>
              <a:t> </a:t>
            </a:r>
            <a:r>
              <a:rPr lang="es-MX" sz="2000" dirty="0" err="1">
                <a:latin typeface="Arial" panose="020B0604020202020204" pitchFamily="34" charset="0"/>
                <a:cs typeface="Arial" panose="020B0604020202020204" pitchFamily="34" charset="0"/>
              </a:rPr>
              <a:t>being</a:t>
            </a:r>
            <a:r>
              <a:rPr lang="es-MX" sz="2000" dirty="0">
                <a:latin typeface="Arial" panose="020B0604020202020204" pitchFamily="34" charset="0"/>
                <a:cs typeface="Arial" panose="020B0604020202020204" pitchFamily="34" charset="0"/>
              </a:rPr>
              <a:t> inclusive</a:t>
            </a:r>
            <a:endParaRPr lang="en-US" sz="2000" dirty="0">
              <a:latin typeface="Arial" panose="020B0604020202020204" pitchFamily="34" charset="0"/>
              <a:cs typeface="Arial" panose="020B0604020202020204" pitchFamily="34" charset="0"/>
            </a:endParaRPr>
          </a:p>
          <a:p>
            <a:pPr algn="ctr"/>
            <a:endParaRPr lang="en-US" dirty="0">
              <a:solidFill>
                <a:schemeClr val="bg1"/>
              </a:solidFill>
              <a:effectLst>
                <a:outerShdw blurRad="38100" dist="38100" dir="2700000" algn="tl">
                  <a:srgbClr val="000000">
                    <a:alpha val="43137"/>
                  </a:srgbClr>
                </a:outerShdw>
              </a:effectLst>
            </a:endParaRPr>
          </a:p>
        </p:txBody>
      </p:sp>
      <p:sp>
        <p:nvSpPr>
          <p:cNvPr id="50" name="TextBox 49"/>
          <p:cNvSpPr txBox="1"/>
          <p:nvPr/>
        </p:nvSpPr>
        <p:spPr>
          <a:xfrm>
            <a:off x="2589212" y="301176"/>
            <a:ext cx="7010400" cy="707886"/>
          </a:xfrm>
          <a:prstGeom prst="rect">
            <a:avLst/>
          </a:prstGeom>
          <a:noFill/>
        </p:spPr>
        <p:txBody>
          <a:bodyPr wrap="square" rtlCol="0">
            <a:spAutoFit/>
          </a:bodyPr>
          <a:lstStyle/>
          <a:p>
            <a:pPr algn="ctr"/>
            <a:r>
              <a:rPr lang="en-US" sz="4000" dirty="0">
                <a:solidFill>
                  <a:schemeClr val="tx2">
                    <a:lumMod val="75000"/>
                  </a:schemeClr>
                </a:solidFill>
                <a:latin typeface="+mj-lt"/>
              </a:rPr>
              <a:t>4 </a:t>
            </a:r>
            <a:r>
              <a:rPr lang="en-US" sz="4000" dirty="0" smtClean="0">
                <a:solidFill>
                  <a:schemeClr val="tx2">
                    <a:lumMod val="75000"/>
                  </a:schemeClr>
                </a:solidFill>
                <a:latin typeface="+mj-lt"/>
              </a:rPr>
              <a:t>premises</a:t>
            </a:r>
            <a:endParaRPr lang="en-US" sz="4000" dirty="0">
              <a:solidFill>
                <a:schemeClr val="tx2">
                  <a:lumMod val="75000"/>
                </a:schemeClr>
              </a:solidFill>
              <a:latin typeface="+mj-lt"/>
            </a:endParaRPr>
          </a:p>
        </p:txBody>
      </p:sp>
      <p:sp>
        <p:nvSpPr>
          <p:cNvPr id="52" name="Down Arrow 51"/>
          <p:cNvSpPr/>
          <p:nvPr/>
        </p:nvSpPr>
        <p:spPr>
          <a:xfrm>
            <a:off x="4960125" y="1462316"/>
            <a:ext cx="134983" cy="337457"/>
          </a:xfrm>
          <a:prstGeom prst="downArrow">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Down Arrow 52"/>
          <p:cNvSpPr/>
          <p:nvPr/>
        </p:nvSpPr>
        <p:spPr>
          <a:xfrm>
            <a:off x="7093725" y="1462316"/>
            <a:ext cx="134983" cy="337457"/>
          </a:xfrm>
          <a:prstGeom prst="downArrow">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Down Arrow 53"/>
          <p:cNvSpPr/>
          <p:nvPr/>
        </p:nvSpPr>
        <p:spPr>
          <a:xfrm>
            <a:off x="9227324" y="1462316"/>
            <a:ext cx="134983" cy="337457"/>
          </a:xfrm>
          <a:prstGeom prst="downArrow">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Down Arrow 54"/>
          <p:cNvSpPr/>
          <p:nvPr/>
        </p:nvSpPr>
        <p:spPr>
          <a:xfrm>
            <a:off x="2826524" y="1476830"/>
            <a:ext cx="134983" cy="337457"/>
          </a:xfrm>
          <a:prstGeom prst="downArrow">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Straight Connector 56"/>
          <p:cNvCxnSpPr>
            <a:stCxn id="55" idx="0"/>
            <a:endCxn id="54" idx="0"/>
          </p:cNvCxnSpPr>
          <p:nvPr/>
        </p:nvCxnSpPr>
        <p:spPr>
          <a:xfrm rot="5400000" flipH="1" flipV="1">
            <a:off x="6087158" y="-1730828"/>
            <a:ext cx="14514" cy="64008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9801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846876161"/>
              </p:ext>
            </p:extLst>
          </p:nvPr>
        </p:nvGraphicFramePr>
        <p:xfrm>
          <a:off x="2031471" y="1584468"/>
          <a:ext cx="8125883" cy="5084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117748" y="212447"/>
            <a:ext cx="11988090" cy="1200329"/>
          </a:xfrm>
          <a:prstGeom prst="rect">
            <a:avLst/>
          </a:prstGeom>
          <a:noFill/>
          <a:ln>
            <a:solidFill>
              <a:schemeClr val="bg2"/>
            </a:solidFill>
          </a:ln>
        </p:spPr>
        <p:txBody>
          <a:bodyPr wrap="none" rtlCol="0" anchor="ctr" anchorCtr="1">
            <a:spAutoFit/>
          </a:bodyPr>
          <a:lstStyle/>
          <a:p>
            <a:r>
              <a:rPr lang="es-MX" sz="3600" dirty="0" err="1" smtClean="0">
                <a:latin typeface="+mj-lt"/>
              </a:rPr>
              <a:t>Four</a:t>
            </a:r>
            <a:r>
              <a:rPr lang="es-MX" sz="3600" dirty="0" smtClean="0">
                <a:latin typeface="+mj-lt"/>
              </a:rPr>
              <a:t> </a:t>
            </a:r>
            <a:r>
              <a:rPr lang="es-MX" sz="3600" dirty="0" err="1" smtClean="0">
                <a:latin typeface="+mj-lt"/>
              </a:rPr>
              <a:t>necessary</a:t>
            </a:r>
            <a:r>
              <a:rPr lang="es-MX" sz="3600" dirty="0" smtClean="0">
                <a:latin typeface="+mj-lt"/>
              </a:rPr>
              <a:t> </a:t>
            </a:r>
            <a:r>
              <a:rPr lang="es-MX" sz="3600" dirty="0" err="1" smtClean="0">
                <a:latin typeface="+mj-lt"/>
              </a:rPr>
              <a:t>questions</a:t>
            </a:r>
            <a:r>
              <a:rPr lang="es-MX" sz="3600" dirty="0" smtClean="0">
                <a:latin typeface="+mj-lt"/>
              </a:rPr>
              <a:t> </a:t>
            </a:r>
            <a:r>
              <a:rPr lang="es-MX" sz="3600" dirty="0" err="1" smtClean="0">
                <a:latin typeface="+mj-lt"/>
              </a:rPr>
              <a:t>when</a:t>
            </a:r>
            <a:r>
              <a:rPr lang="es-MX" sz="3600" dirty="0" smtClean="0">
                <a:latin typeface="+mj-lt"/>
              </a:rPr>
              <a:t> </a:t>
            </a:r>
            <a:r>
              <a:rPr lang="es-MX" sz="3600" dirty="0" err="1" smtClean="0">
                <a:latin typeface="+mj-lt"/>
              </a:rPr>
              <a:t>we</a:t>
            </a:r>
            <a:r>
              <a:rPr lang="es-MX" sz="3600" dirty="0" smtClean="0">
                <a:latin typeface="+mj-lt"/>
              </a:rPr>
              <a:t> </a:t>
            </a:r>
            <a:r>
              <a:rPr lang="es-MX" sz="3600" dirty="0" err="1" smtClean="0">
                <a:latin typeface="+mj-lt"/>
              </a:rPr>
              <a:t>talk</a:t>
            </a:r>
            <a:r>
              <a:rPr lang="es-MX" sz="3600" dirty="0" smtClean="0">
                <a:latin typeface="+mj-lt"/>
              </a:rPr>
              <a:t> </a:t>
            </a:r>
            <a:r>
              <a:rPr lang="es-MX" sz="3600" dirty="0" err="1" smtClean="0">
                <a:latin typeface="+mj-lt"/>
              </a:rPr>
              <a:t>about</a:t>
            </a:r>
            <a:r>
              <a:rPr lang="es-MX" sz="3600" dirty="0" smtClean="0">
                <a:latin typeface="+mj-lt"/>
              </a:rPr>
              <a:t> </a:t>
            </a:r>
            <a:r>
              <a:rPr lang="es-MX" sz="3600" dirty="0" err="1" smtClean="0">
                <a:latin typeface="+mj-lt"/>
              </a:rPr>
              <a:t>evaluation</a:t>
            </a:r>
            <a:r>
              <a:rPr lang="es-MX" sz="3600" dirty="0" smtClean="0">
                <a:latin typeface="+mj-lt"/>
              </a:rPr>
              <a:t> in </a:t>
            </a:r>
          </a:p>
          <a:p>
            <a:r>
              <a:rPr lang="es-MX" sz="3600" dirty="0" smtClean="0">
                <a:latin typeface="+mj-lt"/>
              </a:rPr>
              <a:t>Inclusive </a:t>
            </a:r>
            <a:r>
              <a:rPr lang="es-MX" sz="3600" dirty="0" err="1">
                <a:latin typeface="+mj-lt"/>
              </a:rPr>
              <a:t>E</a:t>
            </a:r>
            <a:r>
              <a:rPr lang="es-MX" sz="3600" dirty="0" err="1" smtClean="0">
                <a:latin typeface="+mj-lt"/>
              </a:rPr>
              <a:t>ducation</a:t>
            </a:r>
            <a:r>
              <a:rPr lang="es-MX" sz="3600" dirty="0" smtClean="0">
                <a:latin typeface="+mj-lt"/>
              </a:rPr>
              <a:t> </a:t>
            </a:r>
            <a:endParaRPr lang="en-US" sz="3600" dirty="0" smtClean="0">
              <a:latin typeface="+mj-lt"/>
            </a:endParaRPr>
          </a:p>
        </p:txBody>
      </p:sp>
    </p:spTree>
    <p:extLst>
      <p:ext uri="{BB962C8B-B14F-4D97-AF65-F5344CB8AC3E}">
        <p14:creationId xmlns:p14="http://schemas.microsoft.com/office/powerpoint/2010/main" val="318273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957094386"/>
              </p:ext>
            </p:extLst>
          </p:nvPr>
        </p:nvGraphicFramePr>
        <p:xfrm>
          <a:off x="2031471" y="720372"/>
          <a:ext cx="8125883"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89756" y="1299532"/>
            <a:ext cx="1656183" cy="3785652"/>
          </a:xfrm>
          <a:prstGeom prst="rect">
            <a:avLst/>
          </a:prstGeom>
        </p:spPr>
        <p:txBody>
          <a:bodyPr wrap="square">
            <a:spAutoFit/>
          </a:bodyPr>
          <a:lstStyle/>
          <a:p>
            <a:r>
              <a:rPr lang="es-MX" sz="2400" dirty="0" err="1" smtClean="0"/>
              <a:t>Four</a:t>
            </a:r>
            <a:r>
              <a:rPr lang="es-MX" sz="2400" dirty="0" smtClean="0"/>
              <a:t> </a:t>
            </a:r>
            <a:r>
              <a:rPr lang="es-MX" sz="2400" dirty="0" err="1"/>
              <a:t>overlapping</a:t>
            </a:r>
            <a:r>
              <a:rPr lang="es-MX" sz="2400" dirty="0"/>
              <a:t> </a:t>
            </a:r>
            <a:r>
              <a:rPr lang="es-MX" sz="2400" dirty="0" err="1"/>
              <a:t>dimensions</a:t>
            </a:r>
            <a:r>
              <a:rPr lang="es-MX" sz="2400" dirty="0"/>
              <a:t> as a </a:t>
            </a:r>
            <a:r>
              <a:rPr lang="es-MX" sz="2400" dirty="0" err="1"/>
              <a:t>key</a:t>
            </a:r>
            <a:r>
              <a:rPr lang="es-MX" sz="2400" dirty="0"/>
              <a:t> </a:t>
            </a:r>
            <a:r>
              <a:rPr lang="es-MX" sz="2400" dirty="0" err="1"/>
              <a:t>to</a:t>
            </a:r>
            <a:r>
              <a:rPr lang="es-MX" sz="2400" dirty="0"/>
              <a:t> </a:t>
            </a:r>
            <a:r>
              <a:rPr lang="es-MX" sz="2400" dirty="0" err="1"/>
              <a:t>establishing</a:t>
            </a:r>
            <a:r>
              <a:rPr lang="es-MX" sz="2400" dirty="0"/>
              <a:t> inclusive and </a:t>
            </a:r>
            <a:r>
              <a:rPr lang="es-MX" sz="2400" dirty="0" err="1"/>
              <a:t>equitable</a:t>
            </a:r>
            <a:r>
              <a:rPr lang="es-MX" sz="2400" dirty="0"/>
              <a:t> </a:t>
            </a:r>
            <a:r>
              <a:rPr lang="es-MX" sz="2400" dirty="0" err="1"/>
              <a:t>educational</a:t>
            </a:r>
            <a:r>
              <a:rPr lang="es-MX" sz="2400" dirty="0"/>
              <a:t> </a:t>
            </a:r>
            <a:r>
              <a:rPr lang="es-MX" sz="2400" dirty="0" err="1"/>
              <a:t>systems</a:t>
            </a:r>
            <a:endParaRPr lang="en-US" sz="2400" dirty="0"/>
          </a:p>
        </p:txBody>
      </p:sp>
      <p:sp>
        <p:nvSpPr>
          <p:cNvPr id="4" name="Rectángulo 3"/>
          <p:cNvSpPr/>
          <p:nvPr/>
        </p:nvSpPr>
        <p:spPr>
          <a:xfrm>
            <a:off x="4798268" y="2996952"/>
            <a:ext cx="1708738" cy="400110"/>
          </a:xfrm>
          <a:prstGeom prst="rect">
            <a:avLst/>
          </a:prstGeom>
        </p:spPr>
        <p:txBody>
          <a:bodyPr wrap="none">
            <a:spAutoFit/>
          </a:bodyPr>
          <a:lstStyle/>
          <a:p>
            <a:r>
              <a:rPr lang="es-MX" sz="2000" b="1" dirty="0">
                <a:solidFill>
                  <a:schemeClr val="bg1"/>
                </a:solidFill>
              </a:rPr>
              <a:t>UNESCO, 2017</a:t>
            </a:r>
            <a:endParaRPr lang="en-US" sz="2000" b="1" dirty="0">
              <a:solidFill>
                <a:schemeClr val="bg1"/>
              </a:solidFill>
            </a:endParaRPr>
          </a:p>
        </p:txBody>
      </p:sp>
      <p:sp>
        <p:nvSpPr>
          <p:cNvPr id="6" name="CuadroTexto 5"/>
          <p:cNvSpPr txBox="1"/>
          <p:nvPr/>
        </p:nvSpPr>
        <p:spPr>
          <a:xfrm>
            <a:off x="261764" y="122150"/>
            <a:ext cx="11133048" cy="646331"/>
          </a:xfrm>
          <a:prstGeom prst="rect">
            <a:avLst/>
          </a:prstGeom>
          <a:noFill/>
          <a:ln>
            <a:solidFill>
              <a:schemeClr val="bg2"/>
            </a:solidFill>
          </a:ln>
        </p:spPr>
        <p:txBody>
          <a:bodyPr wrap="none" rtlCol="0" anchor="ctr" anchorCtr="1">
            <a:spAutoFit/>
          </a:bodyPr>
          <a:lstStyle/>
          <a:p>
            <a:r>
              <a:rPr lang="es-MX" sz="3600" dirty="0" err="1" smtClean="0">
                <a:latin typeface="+mj-lt"/>
              </a:rPr>
              <a:t>What</a:t>
            </a:r>
            <a:r>
              <a:rPr lang="es-MX" sz="3600" dirty="0" smtClean="0">
                <a:latin typeface="+mj-lt"/>
              </a:rPr>
              <a:t> </a:t>
            </a:r>
            <a:r>
              <a:rPr lang="es-MX" sz="3600" dirty="0" err="1" smtClean="0">
                <a:latin typeface="+mj-lt"/>
              </a:rPr>
              <a:t>will</a:t>
            </a:r>
            <a:r>
              <a:rPr lang="es-MX" sz="3600" dirty="0" smtClean="0">
                <a:latin typeface="+mj-lt"/>
              </a:rPr>
              <a:t> be </a:t>
            </a:r>
            <a:r>
              <a:rPr lang="es-MX" sz="3600" dirty="0" err="1" smtClean="0">
                <a:latin typeface="+mj-lt"/>
              </a:rPr>
              <a:t>my</a:t>
            </a:r>
            <a:r>
              <a:rPr lang="es-MX" sz="3600" dirty="0" smtClean="0">
                <a:latin typeface="+mj-lt"/>
              </a:rPr>
              <a:t> central </a:t>
            </a:r>
            <a:r>
              <a:rPr lang="es-MX" sz="3600" dirty="0" err="1" smtClean="0">
                <a:latin typeface="+mj-lt"/>
              </a:rPr>
              <a:t>point</a:t>
            </a:r>
            <a:r>
              <a:rPr lang="es-MX" sz="3600" dirty="0" smtClean="0">
                <a:latin typeface="+mj-lt"/>
              </a:rPr>
              <a:t> </a:t>
            </a:r>
            <a:r>
              <a:rPr lang="es-MX" sz="3600" dirty="0" err="1" smtClean="0">
                <a:latin typeface="+mj-lt"/>
              </a:rPr>
              <a:t>to</a:t>
            </a:r>
            <a:r>
              <a:rPr lang="es-MX" sz="3600" dirty="0" smtClean="0">
                <a:latin typeface="+mj-lt"/>
              </a:rPr>
              <a:t> </a:t>
            </a:r>
            <a:r>
              <a:rPr lang="es-MX" sz="3600" dirty="0" err="1" smtClean="0">
                <a:latin typeface="+mj-lt"/>
              </a:rPr>
              <a:t>consider</a:t>
            </a:r>
            <a:r>
              <a:rPr lang="es-MX" sz="3600" dirty="0" smtClean="0">
                <a:latin typeface="+mj-lt"/>
              </a:rPr>
              <a:t> </a:t>
            </a:r>
            <a:r>
              <a:rPr lang="es-MX" sz="3600" dirty="0" err="1" smtClean="0">
                <a:latin typeface="+mj-lt"/>
              </a:rPr>
              <a:t>evaluation</a:t>
            </a:r>
            <a:r>
              <a:rPr lang="es-MX" sz="3600" dirty="0" smtClean="0">
                <a:latin typeface="+mj-lt"/>
              </a:rPr>
              <a:t> </a:t>
            </a:r>
            <a:r>
              <a:rPr lang="es-MX" sz="3600" dirty="0" smtClean="0"/>
              <a:t>? </a:t>
            </a:r>
            <a:endParaRPr lang="en-US" sz="3600" dirty="0" smtClean="0"/>
          </a:p>
        </p:txBody>
      </p:sp>
    </p:spTree>
    <p:extLst>
      <p:ext uri="{BB962C8B-B14F-4D97-AF65-F5344CB8AC3E}">
        <p14:creationId xmlns:p14="http://schemas.microsoft.com/office/powerpoint/2010/main" val="4181638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943916802"/>
              </p:ext>
            </p:extLst>
          </p:nvPr>
        </p:nvGraphicFramePr>
        <p:xfrm>
          <a:off x="117748" y="332656"/>
          <a:ext cx="11881320" cy="6264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p:cNvSpPr txBox="1"/>
          <p:nvPr/>
        </p:nvSpPr>
        <p:spPr>
          <a:xfrm>
            <a:off x="189756" y="548680"/>
            <a:ext cx="184731" cy="369332"/>
          </a:xfrm>
          <a:prstGeom prst="rect">
            <a:avLst/>
          </a:prstGeom>
          <a:noFill/>
          <a:ln>
            <a:solidFill>
              <a:schemeClr val="bg2"/>
            </a:solidFill>
          </a:ln>
        </p:spPr>
        <p:txBody>
          <a:bodyPr wrap="none" rtlCol="0" anchor="ctr" anchorCtr="1">
            <a:spAutoFit/>
          </a:bodyPr>
          <a:lstStyle/>
          <a:p>
            <a:endParaRPr lang="en-US" dirty="0" smtClean="0"/>
          </a:p>
        </p:txBody>
      </p:sp>
      <p:sp>
        <p:nvSpPr>
          <p:cNvPr id="4" name="CuadroTexto 3"/>
          <p:cNvSpPr txBox="1"/>
          <p:nvPr/>
        </p:nvSpPr>
        <p:spPr>
          <a:xfrm>
            <a:off x="7750596" y="5674022"/>
            <a:ext cx="1962845" cy="923330"/>
          </a:xfrm>
          <a:prstGeom prst="rect">
            <a:avLst/>
          </a:prstGeom>
          <a:noFill/>
          <a:ln>
            <a:solidFill>
              <a:schemeClr val="bg2"/>
            </a:solidFill>
          </a:ln>
        </p:spPr>
        <p:txBody>
          <a:bodyPr wrap="none" rtlCol="0" anchor="ctr" anchorCtr="1">
            <a:spAutoFit/>
          </a:bodyPr>
          <a:lstStyle/>
          <a:p>
            <a:r>
              <a:rPr lang="es-MX" dirty="0" err="1" smtClean="0"/>
              <a:t>Regarding</a:t>
            </a:r>
            <a:r>
              <a:rPr lang="es-MX" dirty="0" smtClean="0"/>
              <a:t> </a:t>
            </a:r>
          </a:p>
          <a:p>
            <a:r>
              <a:rPr lang="es-MX" dirty="0" smtClean="0"/>
              <a:t>inclusive and</a:t>
            </a:r>
          </a:p>
          <a:p>
            <a:r>
              <a:rPr lang="es-MX" dirty="0" err="1"/>
              <a:t>e</a:t>
            </a:r>
            <a:r>
              <a:rPr lang="es-MX" dirty="0" err="1" smtClean="0"/>
              <a:t>quitable</a:t>
            </a:r>
            <a:r>
              <a:rPr lang="es-MX" dirty="0" smtClean="0"/>
              <a:t> </a:t>
            </a:r>
            <a:r>
              <a:rPr lang="es-MX" dirty="0" err="1" smtClean="0"/>
              <a:t>practices</a:t>
            </a:r>
            <a:endParaRPr lang="en-US" dirty="0" smtClean="0"/>
          </a:p>
        </p:txBody>
      </p:sp>
      <p:cxnSp>
        <p:nvCxnSpPr>
          <p:cNvPr id="6" name="Conector recto de flecha 5"/>
          <p:cNvCxnSpPr/>
          <p:nvPr/>
        </p:nvCxnSpPr>
        <p:spPr>
          <a:xfrm flipH="1">
            <a:off x="7246540" y="6021288"/>
            <a:ext cx="50405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CuadroTexto 9"/>
          <p:cNvSpPr txBox="1"/>
          <p:nvPr/>
        </p:nvSpPr>
        <p:spPr>
          <a:xfrm>
            <a:off x="7640789" y="4005064"/>
            <a:ext cx="4390946" cy="1200329"/>
          </a:xfrm>
          <a:prstGeom prst="rect">
            <a:avLst/>
          </a:prstGeom>
          <a:noFill/>
          <a:ln>
            <a:solidFill>
              <a:schemeClr val="bg2"/>
            </a:solidFill>
          </a:ln>
        </p:spPr>
        <p:txBody>
          <a:bodyPr wrap="none" rtlCol="0" anchor="ctr" anchorCtr="1">
            <a:spAutoFit/>
          </a:bodyPr>
          <a:lstStyle/>
          <a:p>
            <a:r>
              <a:rPr lang="es-MX" dirty="0" err="1" smtClean="0"/>
              <a:t>During</a:t>
            </a:r>
            <a:r>
              <a:rPr lang="es-MX" dirty="0" smtClean="0"/>
              <a:t> </a:t>
            </a:r>
            <a:r>
              <a:rPr lang="es-MX" dirty="0" err="1" smtClean="0"/>
              <a:t>their</a:t>
            </a:r>
            <a:r>
              <a:rPr lang="es-MX" dirty="0" smtClean="0"/>
              <a:t> </a:t>
            </a:r>
            <a:r>
              <a:rPr lang="es-MX" dirty="0" err="1" smtClean="0"/>
              <a:t>initial</a:t>
            </a:r>
            <a:endParaRPr lang="es-MX" dirty="0" smtClean="0"/>
          </a:p>
          <a:p>
            <a:r>
              <a:rPr lang="es-MX" dirty="0" smtClean="0"/>
              <a:t>Training/</a:t>
            </a:r>
            <a:r>
              <a:rPr lang="es-MX" dirty="0" err="1" smtClean="0"/>
              <a:t>Preparation</a:t>
            </a:r>
            <a:endParaRPr lang="es-MX" dirty="0" smtClean="0"/>
          </a:p>
          <a:p>
            <a:r>
              <a:rPr lang="es-MX" dirty="0" err="1" smtClean="0"/>
              <a:t>Inclusion</a:t>
            </a:r>
            <a:r>
              <a:rPr lang="es-MX" dirty="0" smtClean="0"/>
              <a:t> as a transversal </a:t>
            </a:r>
            <a:r>
              <a:rPr lang="es-MX" dirty="0" err="1" smtClean="0"/>
              <a:t>topic</a:t>
            </a:r>
            <a:r>
              <a:rPr lang="es-MX" dirty="0" smtClean="0"/>
              <a:t> </a:t>
            </a:r>
            <a:r>
              <a:rPr lang="es-MX" dirty="0" err="1" smtClean="0"/>
              <a:t>for</a:t>
            </a:r>
            <a:r>
              <a:rPr lang="es-MX" dirty="0" smtClean="0"/>
              <a:t> </a:t>
            </a:r>
            <a:r>
              <a:rPr lang="es-MX" dirty="0" err="1" smtClean="0"/>
              <a:t>all</a:t>
            </a:r>
            <a:r>
              <a:rPr lang="es-MX" dirty="0" smtClean="0"/>
              <a:t> </a:t>
            </a:r>
            <a:r>
              <a:rPr lang="es-MX" dirty="0" err="1" smtClean="0"/>
              <a:t>teacher</a:t>
            </a:r>
            <a:endParaRPr lang="es-MX" dirty="0" smtClean="0"/>
          </a:p>
          <a:p>
            <a:r>
              <a:rPr lang="es-MX" dirty="0" err="1" smtClean="0"/>
              <a:t>Programmes</a:t>
            </a:r>
            <a:r>
              <a:rPr lang="es-MX" dirty="0" smtClean="0"/>
              <a:t>  </a:t>
            </a:r>
            <a:endParaRPr lang="en-US" dirty="0" smtClean="0"/>
          </a:p>
        </p:txBody>
      </p:sp>
      <p:cxnSp>
        <p:nvCxnSpPr>
          <p:cNvPr id="12" name="Conector recto de flecha 11"/>
          <p:cNvCxnSpPr>
            <a:stCxn id="10" idx="1"/>
          </p:cNvCxnSpPr>
          <p:nvPr/>
        </p:nvCxnSpPr>
        <p:spPr>
          <a:xfrm flipH="1" flipV="1">
            <a:off x="7102525" y="4605228"/>
            <a:ext cx="53826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p:cNvSpPr txBox="1"/>
          <p:nvPr/>
        </p:nvSpPr>
        <p:spPr>
          <a:xfrm>
            <a:off x="7750595" y="1713582"/>
            <a:ext cx="4392489" cy="923330"/>
          </a:xfrm>
          <a:prstGeom prst="rect">
            <a:avLst/>
          </a:prstGeom>
          <a:noFill/>
          <a:ln>
            <a:solidFill>
              <a:schemeClr val="bg2"/>
            </a:solidFill>
          </a:ln>
        </p:spPr>
        <p:txBody>
          <a:bodyPr wrap="square" rtlCol="0" anchor="ctr" anchorCtr="1">
            <a:spAutoFit/>
          </a:bodyPr>
          <a:lstStyle/>
          <a:p>
            <a:r>
              <a:rPr lang="es-MX" dirty="0" err="1" smtClean="0"/>
              <a:t>There</a:t>
            </a:r>
            <a:r>
              <a:rPr lang="es-MX" dirty="0" smtClean="0"/>
              <a:t> </a:t>
            </a:r>
            <a:r>
              <a:rPr lang="es-MX" dirty="0" err="1" smtClean="0"/>
              <a:t>is</a:t>
            </a:r>
            <a:r>
              <a:rPr lang="es-MX" dirty="0" smtClean="0"/>
              <a:t> a </a:t>
            </a:r>
            <a:r>
              <a:rPr lang="es-MX" dirty="0" err="1" smtClean="0"/>
              <a:t>strong</a:t>
            </a:r>
            <a:r>
              <a:rPr lang="es-MX" dirty="0" smtClean="0"/>
              <a:t>  </a:t>
            </a:r>
            <a:r>
              <a:rPr lang="es-MX" dirty="0" err="1" smtClean="0"/>
              <a:t>evidence</a:t>
            </a:r>
            <a:r>
              <a:rPr lang="es-MX" dirty="0" smtClean="0"/>
              <a:t> of </a:t>
            </a:r>
            <a:r>
              <a:rPr lang="es-MX" dirty="0" err="1" smtClean="0"/>
              <a:t>the</a:t>
            </a:r>
            <a:r>
              <a:rPr lang="es-MX" dirty="0" smtClean="0"/>
              <a:t> </a:t>
            </a:r>
            <a:r>
              <a:rPr lang="es-MX" dirty="0" err="1" smtClean="0"/>
              <a:t>potential</a:t>
            </a:r>
            <a:r>
              <a:rPr lang="es-MX" dirty="0" smtClean="0"/>
              <a:t> of </a:t>
            </a:r>
            <a:r>
              <a:rPr lang="es-MX" dirty="0" err="1" smtClean="0"/>
              <a:t>collaborative</a:t>
            </a:r>
            <a:r>
              <a:rPr lang="es-MX" dirty="0" smtClean="0"/>
              <a:t> </a:t>
            </a:r>
            <a:r>
              <a:rPr lang="es-MX" dirty="0" err="1" smtClean="0"/>
              <a:t>approaches</a:t>
            </a:r>
            <a:r>
              <a:rPr lang="es-MX" dirty="0" smtClean="0"/>
              <a:t> and </a:t>
            </a:r>
            <a:r>
              <a:rPr lang="es-MX" dirty="0" err="1" smtClean="0"/>
              <a:t>cooperation</a:t>
            </a:r>
            <a:r>
              <a:rPr lang="es-MX" dirty="0" smtClean="0"/>
              <a:t> </a:t>
            </a:r>
            <a:r>
              <a:rPr lang="es-MX" dirty="0" err="1" smtClean="0"/>
              <a:t>between</a:t>
            </a:r>
            <a:r>
              <a:rPr lang="es-MX" dirty="0" smtClean="0"/>
              <a:t> </a:t>
            </a:r>
            <a:r>
              <a:rPr lang="es-MX" dirty="0" err="1" smtClean="0"/>
              <a:t>students</a:t>
            </a:r>
            <a:r>
              <a:rPr lang="es-MX" dirty="0" smtClean="0"/>
              <a:t>.</a:t>
            </a:r>
            <a:endParaRPr lang="en-US" dirty="0" smtClean="0"/>
          </a:p>
        </p:txBody>
      </p:sp>
      <p:cxnSp>
        <p:nvCxnSpPr>
          <p:cNvPr id="21" name="Conector recto de flecha 20"/>
          <p:cNvCxnSpPr/>
          <p:nvPr/>
        </p:nvCxnSpPr>
        <p:spPr>
          <a:xfrm flipH="1" flipV="1">
            <a:off x="7174532" y="2132856"/>
            <a:ext cx="538265"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CuadroTexto 21"/>
          <p:cNvSpPr txBox="1"/>
          <p:nvPr/>
        </p:nvSpPr>
        <p:spPr>
          <a:xfrm>
            <a:off x="261764" y="2461245"/>
            <a:ext cx="3600400" cy="1477328"/>
          </a:xfrm>
          <a:prstGeom prst="rect">
            <a:avLst/>
          </a:prstGeom>
          <a:noFill/>
          <a:ln>
            <a:solidFill>
              <a:schemeClr val="bg2"/>
            </a:solidFill>
          </a:ln>
        </p:spPr>
        <p:txBody>
          <a:bodyPr wrap="square" rtlCol="0" anchor="ctr" anchorCtr="1">
            <a:spAutoFit/>
          </a:bodyPr>
          <a:lstStyle/>
          <a:p>
            <a:r>
              <a:rPr lang="es-MX" dirty="0" err="1" smtClean="0"/>
              <a:t>The</a:t>
            </a:r>
            <a:r>
              <a:rPr lang="es-MX" dirty="0" smtClean="0"/>
              <a:t> </a:t>
            </a:r>
            <a:r>
              <a:rPr lang="es-MX" dirty="0" err="1" smtClean="0"/>
              <a:t>assessment</a:t>
            </a:r>
            <a:r>
              <a:rPr lang="es-MX" dirty="0" smtClean="0"/>
              <a:t> of </a:t>
            </a:r>
            <a:r>
              <a:rPr lang="es-MX" dirty="0" err="1" smtClean="0"/>
              <a:t>all</a:t>
            </a:r>
            <a:r>
              <a:rPr lang="es-MX" dirty="0" smtClean="0"/>
              <a:t> </a:t>
            </a:r>
            <a:r>
              <a:rPr lang="es-MX" dirty="0" err="1" smtClean="0"/>
              <a:t>students</a:t>
            </a:r>
            <a:r>
              <a:rPr lang="es-MX" dirty="0" smtClean="0"/>
              <a:t> </a:t>
            </a:r>
            <a:r>
              <a:rPr lang="es-MX" dirty="0" err="1" smtClean="0"/>
              <a:t>allows</a:t>
            </a:r>
            <a:r>
              <a:rPr lang="es-MX" dirty="0" smtClean="0"/>
              <a:t> </a:t>
            </a:r>
            <a:r>
              <a:rPr lang="es-MX" dirty="0" err="1" smtClean="0"/>
              <a:t>teachers</a:t>
            </a:r>
            <a:r>
              <a:rPr lang="es-MX" dirty="0" smtClean="0"/>
              <a:t> </a:t>
            </a:r>
            <a:r>
              <a:rPr lang="es-MX" dirty="0" err="1" smtClean="0"/>
              <a:t>to</a:t>
            </a:r>
            <a:r>
              <a:rPr lang="es-MX" dirty="0" smtClean="0"/>
              <a:t> </a:t>
            </a:r>
            <a:r>
              <a:rPr lang="es-MX" dirty="0" err="1" smtClean="0"/>
              <a:t>respond</a:t>
            </a:r>
            <a:r>
              <a:rPr lang="es-MX" dirty="0" smtClean="0"/>
              <a:t> </a:t>
            </a:r>
            <a:r>
              <a:rPr lang="es-MX" dirty="0" err="1" smtClean="0"/>
              <a:t>to</a:t>
            </a:r>
            <a:r>
              <a:rPr lang="es-MX" dirty="0" smtClean="0"/>
              <a:t> a </a:t>
            </a:r>
            <a:r>
              <a:rPr lang="es-MX" dirty="0" err="1" smtClean="0"/>
              <a:t>wide</a:t>
            </a:r>
            <a:r>
              <a:rPr lang="es-MX" dirty="0" smtClean="0"/>
              <a:t> </a:t>
            </a:r>
            <a:r>
              <a:rPr lang="es-MX" dirty="0" err="1" smtClean="0"/>
              <a:t>range</a:t>
            </a:r>
            <a:r>
              <a:rPr lang="es-MX" dirty="0" smtClean="0"/>
              <a:t> of individual </a:t>
            </a:r>
            <a:r>
              <a:rPr lang="es-MX" dirty="0" err="1" smtClean="0"/>
              <a:t>learners</a:t>
            </a:r>
            <a:r>
              <a:rPr lang="es-MX" dirty="0" smtClean="0"/>
              <a:t>.</a:t>
            </a:r>
          </a:p>
          <a:p>
            <a:r>
              <a:rPr lang="es-MX" dirty="0" err="1" smtClean="0"/>
              <a:t>Team</a:t>
            </a:r>
            <a:r>
              <a:rPr lang="es-MX" dirty="0" smtClean="0"/>
              <a:t> </a:t>
            </a:r>
            <a:r>
              <a:rPr lang="es-MX" dirty="0" err="1" smtClean="0"/>
              <a:t>work</a:t>
            </a:r>
            <a:r>
              <a:rPr lang="es-MX" dirty="0" smtClean="0"/>
              <a:t> in </a:t>
            </a:r>
            <a:r>
              <a:rPr lang="es-MX" dirty="0" err="1" smtClean="0"/>
              <a:t>planning</a:t>
            </a:r>
            <a:r>
              <a:rPr lang="es-MX" dirty="0" smtClean="0"/>
              <a:t>, </a:t>
            </a:r>
            <a:r>
              <a:rPr lang="es-MX" dirty="0" err="1" smtClean="0"/>
              <a:t>teaching</a:t>
            </a:r>
            <a:r>
              <a:rPr lang="es-MX" dirty="0" smtClean="0"/>
              <a:t> and </a:t>
            </a:r>
            <a:r>
              <a:rPr lang="es-MX" dirty="0" err="1" smtClean="0"/>
              <a:t>evaluation</a:t>
            </a:r>
            <a:endParaRPr lang="en-US" dirty="0" smtClean="0"/>
          </a:p>
        </p:txBody>
      </p:sp>
      <p:cxnSp>
        <p:nvCxnSpPr>
          <p:cNvPr id="23" name="Conector recto de flecha 22"/>
          <p:cNvCxnSpPr/>
          <p:nvPr/>
        </p:nvCxnSpPr>
        <p:spPr>
          <a:xfrm flipV="1">
            <a:off x="3286100" y="3212976"/>
            <a:ext cx="1656184" cy="83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CuadroTexto 26"/>
          <p:cNvSpPr txBox="1"/>
          <p:nvPr/>
        </p:nvSpPr>
        <p:spPr>
          <a:xfrm>
            <a:off x="261764" y="4077072"/>
            <a:ext cx="4297587" cy="923330"/>
          </a:xfrm>
          <a:prstGeom prst="rect">
            <a:avLst/>
          </a:prstGeom>
          <a:noFill/>
          <a:ln>
            <a:solidFill>
              <a:schemeClr val="bg2"/>
            </a:solidFill>
          </a:ln>
        </p:spPr>
        <p:txBody>
          <a:bodyPr wrap="none" rtlCol="0" anchor="ctr" anchorCtr="1">
            <a:spAutoFit/>
          </a:bodyPr>
          <a:lstStyle/>
          <a:p>
            <a:r>
              <a:rPr lang="es-MX" dirty="0" err="1" smtClean="0"/>
              <a:t>All</a:t>
            </a:r>
            <a:r>
              <a:rPr lang="es-MX" dirty="0" smtClean="0"/>
              <a:t> </a:t>
            </a:r>
            <a:r>
              <a:rPr lang="es-MX" dirty="0" err="1" smtClean="0"/>
              <a:t>teachers</a:t>
            </a:r>
            <a:r>
              <a:rPr lang="es-MX" dirty="0" smtClean="0"/>
              <a:t> </a:t>
            </a:r>
            <a:r>
              <a:rPr lang="es-MX" dirty="0" err="1" smtClean="0"/>
              <a:t>need</a:t>
            </a:r>
            <a:r>
              <a:rPr lang="es-MX" dirty="0" smtClean="0"/>
              <a:t> </a:t>
            </a:r>
            <a:r>
              <a:rPr lang="es-MX" dirty="0" err="1" smtClean="0"/>
              <a:t>to</a:t>
            </a:r>
            <a:r>
              <a:rPr lang="es-MX" dirty="0" smtClean="0"/>
              <a:t> </a:t>
            </a:r>
            <a:r>
              <a:rPr lang="es-MX" dirty="0" err="1" smtClean="0"/>
              <a:t>approach</a:t>
            </a:r>
            <a:r>
              <a:rPr lang="es-MX" dirty="0" smtClean="0"/>
              <a:t> </a:t>
            </a:r>
            <a:r>
              <a:rPr lang="es-MX" dirty="0" err="1" smtClean="0"/>
              <a:t>the</a:t>
            </a:r>
            <a:r>
              <a:rPr lang="es-MX" dirty="0" smtClean="0"/>
              <a:t> </a:t>
            </a:r>
            <a:r>
              <a:rPr lang="es-MX" dirty="0" err="1" smtClean="0"/>
              <a:t>diversity</a:t>
            </a:r>
            <a:endParaRPr lang="es-MX" dirty="0" smtClean="0"/>
          </a:p>
          <a:p>
            <a:r>
              <a:rPr lang="es-MX" dirty="0" err="1"/>
              <a:t>a</a:t>
            </a:r>
            <a:r>
              <a:rPr lang="es-MX" dirty="0" err="1" smtClean="0"/>
              <a:t>mong</a:t>
            </a:r>
            <a:r>
              <a:rPr lang="es-MX" dirty="0" smtClean="0"/>
              <a:t> </a:t>
            </a:r>
            <a:r>
              <a:rPr lang="es-MX" dirty="0" err="1" smtClean="0"/>
              <a:t>learners</a:t>
            </a:r>
            <a:r>
              <a:rPr lang="es-MX" dirty="0" smtClean="0"/>
              <a:t> </a:t>
            </a:r>
            <a:r>
              <a:rPr lang="es-MX" dirty="0" err="1" smtClean="0"/>
              <a:t>with</a:t>
            </a:r>
            <a:r>
              <a:rPr lang="es-MX" dirty="0" smtClean="0"/>
              <a:t> a positive </a:t>
            </a:r>
            <a:r>
              <a:rPr lang="es-MX" dirty="0" err="1" smtClean="0"/>
              <a:t>attitude</a:t>
            </a:r>
            <a:r>
              <a:rPr lang="es-MX" dirty="0" smtClean="0"/>
              <a:t> and</a:t>
            </a:r>
          </a:p>
          <a:p>
            <a:r>
              <a:rPr lang="es-MX" dirty="0" err="1" smtClean="0"/>
              <a:t>an</a:t>
            </a:r>
            <a:r>
              <a:rPr lang="es-MX" dirty="0" smtClean="0"/>
              <a:t> </a:t>
            </a:r>
            <a:r>
              <a:rPr lang="es-MX" dirty="0" err="1" smtClean="0"/>
              <a:t>understanding</a:t>
            </a:r>
            <a:r>
              <a:rPr lang="es-MX" dirty="0" smtClean="0"/>
              <a:t> of inclusive </a:t>
            </a:r>
            <a:r>
              <a:rPr lang="es-MX" dirty="0" err="1" smtClean="0"/>
              <a:t>practices</a:t>
            </a:r>
            <a:endParaRPr lang="en-US" dirty="0" smtClean="0"/>
          </a:p>
        </p:txBody>
      </p:sp>
      <p:cxnSp>
        <p:nvCxnSpPr>
          <p:cNvPr id="28" name="Conector recto de flecha 27"/>
          <p:cNvCxnSpPr/>
          <p:nvPr/>
        </p:nvCxnSpPr>
        <p:spPr>
          <a:xfrm>
            <a:off x="4582244" y="4653136"/>
            <a:ext cx="538265"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CuadroTexto 30"/>
          <p:cNvSpPr txBox="1"/>
          <p:nvPr/>
        </p:nvSpPr>
        <p:spPr>
          <a:xfrm>
            <a:off x="189756" y="5095638"/>
            <a:ext cx="5201489" cy="1323439"/>
          </a:xfrm>
          <a:prstGeom prst="rect">
            <a:avLst/>
          </a:prstGeom>
          <a:noFill/>
          <a:ln>
            <a:solidFill>
              <a:schemeClr val="bg2"/>
            </a:solidFill>
          </a:ln>
        </p:spPr>
        <p:txBody>
          <a:bodyPr wrap="none" rtlCol="0" anchor="ctr" anchorCtr="1">
            <a:spAutoFit/>
          </a:bodyPr>
          <a:lstStyle/>
          <a:p>
            <a:r>
              <a:rPr lang="es-MX" sz="2000" b="1" dirty="0" err="1" smtClean="0"/>
              <a:t>Teachers</a:t>
            </a:r>
            <a:r>
              <a:rPr lang="es-MX" sz="2000" b="1" dirty="0" smtClean="0"/>
              <a:t> </a:t>
            </a:r>
            <a:r>
              <a:rPr lang="es-MX" sz="2000" b="1" dirty="0" err="1" smtClean="0"/>
              <a:t>needs</a:t>
            </a:r>
            <a:r>
              <a:rPr lang="es-MX" sz="2000" b="1" dirty="0" smtClean="0"/>
              <a:t> </a:t>
            </a:r>
            <a:r>
              <a:rPr lang="es-MX" sz="2000" b="1" dirty="0" err="1" smtClean="0"/>
              <a:t>to</a:t>
            </a:r>
            <a:r>
              <a:rPr lang="es-MX" sz="2000" b="1" dirty="0" smtClean="0"/>
              <a:t> </a:t>
            </a:r>
            <a:r>
              <a:rPr lang="es-MX" sz="2000" b="1" dirty="0" err="1" smtClean="0"/>
              <a:t>develop</a:t>
            </a:r>
            <a:r>
              <a:rPr lang="es-MX" sz="2000" b="1" dirty="0" smtClean="0"/>
              <a:t> </a:t>
            </a:r>
            <a:r>
              <a:rPr lang="es-MX" sz="2000" b="1" dirty="0" err="1" smtClean="0"/>
              <a:t>skills</a:t>
            </a:r>
            <a:r>
              <a:rPr lang="es-MX" sz="2000" b="1" dirty="0" smtClean="0"/>
              <a:t> and </a:t>
            </a:r>
          </a:p>
          <a:p>
            <a:r>
              <a:rPr lang="es-MX" sz="2000" b="1" dirty="0" err="1"/>
              <a:t>e</a:t>
            </a:r>
            <a:r>
              <a:rPr lang="es-MX" sz="2000" b="1" dirty="0" err="1" smtClean="0"/>
              <a:t>xperience</a:t>
            </a:r>
            <a:r>
              <a:rPr lang="es-MX" sz="2000" b="1" dirty="0" smtClean="0"/>
              <a:t> as </a:t>
            </a:r>
            <a:r>
              <a:rPr lang="es-MX" sz="2000" b="1" dirty="0" err="1" smtClean="0"/>
              <a:t>mainstreaming</a:t>
            </a:r>
            <a:r>
              <a:rPr lang="es-MX" sz="2000" b="1" dirty="0" smtClean="0"/>
              <a:t> </a:t>
            </a:r>
            <a:r>
              <a:rPr lang="es-MX" sz="2000" b="1" dirty="0" err="1" smtClean="0"/>
              <a:t>educators</a:t>
            </a:r>
            <a:r>
              <a:rPr lang="es-MX" sz="2000" b="1" dirty="0" smtClean="0"/>
              <a:t> </a:t>
            </a:r>
            <a:r>
              <a:rPr lang="es-MX" sz="2000" b="1" dirty="0" err="1" smtClean="0"/>
              <a:t>first</a:t>
            </a:r>
            <a:r>
              <a:rPr lang="es-MX" sz="2000" b="1" dirty="0" smtClean="0"/>
              <a:t>,</a:t>
            </a:r>
          </a:p>
          <a:p>
            <a:r>
              <a:rPr lang="es-MX" sz="2000" b="1" dirty="0" smtClean="0"/>
              <a:t>and </a:t>
            </a:r>
            <a:r>
              <a:rPr lang="es-MX" sz="2000" b="1" dirty="0" err="1" smtClean="0"/>
              <a:t>specialize</a:t>
            </a:r>
            <a:r>
              <a:rPr lang="es-MX" sz="2000" b="1" dirty="0"/>
              <a:t> </a:t>
            </a:r>
            <a:r>
              <a:rPr lang="es-MX" sz="2000" b="1" dirty="0" smtClean="0"/>
              <a:t>late, </a:t>
            </a:r>
            <a:r>
              <a:rPr lang="es-MX" sz="2000" b="1" dirty="0" err="1" smtClean="0"/>
              <a:t>building</a:t>
            </a:r>
            <a:r>
              <a:rPr lang="es-MX" sz="2000" b="1" dirty="0" smtClean="0"/>
              <a:t> </a:t>
            </a:r>
            <a:r>
              <a:rPr lang="es-MX" sz="2000" b="1" dirty="0" err="1" smtClean="0"/>
              <a:t>on</a:t>
            </a:r>
            <a:r>
              <a:rPr lang="es-MX" sz="2000" b="1" dirty="0" smtClean="0"/>
              <a:t> a </a:t>
            </a:r>
            <a:r>
              <a:rPr lang="es-MX" sz="2000" b="1" dirty="0" err="1" smtClean="0"/>
              <a:t>broad</a:t>
            </a:r>
            <a:r>
              <a:rPr lang="es-MX" sz="2000" b="1" dirty="0" smtClean="0"/>
              <a:t> base of </a:t>
            </a:r>
          </a:p>
          <a:p>
            <a:r>
              <a:rPr lang="es-MX" sz="2000" b="1" dirty="0" err="1"/>
              <a:t>e</a:t>
            </a:r>
            <a:r>
              <a:rPr lang="es-MX" sz="2000" b="1" dirty="0" err="1" smtClean="0"/>
              <a:t>xpertise</a:t>
            </a:r>
            <a:r>
              <a:rPr lang="es-MX" sz="2000" b="1" dirty="0" smtClean="0"/>
              <a:t> </a:t>
            </a:r>
            <a:r>
              <a:rPr lang="es-MX" sz="2000" b="1" dirty="0" err="1" smtClean="0"/>
              <a:t>about</a:t>
            </a:r>
            <a:r>
              <a:rPr lang="es-MX" sz="2000" b="1" dirty="0" smtClean="0"/>
              <a:t> </a:t>
            </a:r>
            <a:r>
              <a:rPr lang="es-MX" sz="2000" b="1" dirty="0" err="1" smtClean="0"/>
              <a:t>learning</a:t>
            </a:r>
            <a:r>
              <a:rPr lang="es-MX" sz="2000" b="1" dirty="0" smtClean="0"/>
              <a:t> and </a:t>
            </a:r>
            <a:r>
              <a:rPr lang="es-MX" sz="2000" b="1" dirty="0" err="1" smtClean="0"/>
              <a:t>teaching</a:t>
            </a:r>
            <a:endParaRPr lang="en-US" sz="2000" b="1" dirty="0" smtClean="0"/>
          </a:p>
        </p:txBody>
      </p:sp>
      <p:cxnSp>
        <p:nvCxnSpPr>
          <p:cNvPr id="32" name="Conector recto de flecha 31"/>
          <p:cNvCxnSpPr/>
          <p:nvPr/>
        </p:nvCxnSpPr>
        <p:spPr>
          <a:xfrm flipV="1">
            <a:off x="4366220" y="6084912"/>
            <a:ext cx="754289" cy="83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Rectángulo 4"/>
          <p:cNvSpPr/>
          <p:nvPr/>
        </p:nvSpPr>
        <p:spPr>
          <a:xfrm>
            <a:off x="8222871" y="548680"/>
            <a:ext cx="1451359" cy="646331"/>
          </a:xfrm>
          <a:prstGeom prst="rect">
            <a:avLst/>
          </a:prstGeom>
        </p:spPr>
        <p:txBody>
          <a:bodyPr wrap="none">
            <a:spAutoFit/>
          </a:bodyPr>
          <a:lstStyle/>
          <a:p>
            <a:r>
              <a:rPr lang="es-MX" dirty="0"/>
              <a:t>Unesco, 2016</a:t>
            </a:r>
          </a:p>
          <a:p>
            <a:r>
              <a:rPr lang="es-MX" dirty="0"/>
              <a:t>Unesco, </a:t>
            </a:r>
            <a:r>
              <a:rPr lang="es-MX" dirty="0" smtClean="0"/>
              <a:t>2017</a:t>
            </a:r>
            <a:endParaRPr lang="en-US" dirty="0"/>
          </a:p>
        </p:txBody>
      </p:sp>
      <p:sp>
        <p:nvSpPr>
          <p:cNvPr id="7" name="CuadroTexto 6"/>
          <p:cNvSpPr txBox="1"/>
          <p:nvPr/>
        </p:nvSpPr>
        <p:spPr>
          <a:xfrm>
            <a:off x="261764" y="384340"/>
            <a:ext cx="4395431" cy="830997"/>
          </a:xfrm>
          <a:prstGeom prst="rect">
            <a:avLst/>
          </a:prstGeom>
          <a:noFill/>
          <a:ln>
            <a:solidFill>
              <a:schemeClr val="bg2"/>
            </a:solidFill>
          </a:ln>
        </p:spPr>
        <p:txBody>
          <a:bodyPr wrap="square" rtlCol="0" anchor="ctr" anchorCtr="1">
            <a:spAutoFit/>
          </a:bodyPr>
          <a:lstStyle/>
          <a:p>
            <a:r>
              <a:rPr lang="en-US" sz="2400" dirty="0" smtClean="0">
                <a:latin typeface="+mj-lt"/>
              </a:rPr>
              <a:t>Four essential topics related with the Teachers Practices </a:t>
            </a:r>
          </a:p>
        </p:txBody>
      </p:sp>
    </p:spTree>
    <p:extLst>
      <p:ext uri="{BB962C8B-B14F-4D97-AF65-F5344CB8AC3E}">
        <p14:creationId xmlns:p14="http://schemas.microsoft.com/office/powerpoint/2010/main" val="2950731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087895660"/>
              </p:ext>
            </p:extLst>
          </p:nvPr>
        </p:nvGraphicFramePr>
        <p:xfrm>
          <a:off x="2031471" y="720372"/>
          <a:ext cx="8125883"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7966620" y="5085184"/>
            <a:ext cx="4176464" cy="646331"/>
          </a:xfrm>
          <a:prstGeom prst="rect">
            <a:avLst/>
          </a:prstGeom>
        </p:spPr>
        <p:txBody>
          <a:bodyPr wrap="square">
            <a:spAutoFit/>
          </a:bodyPr>
          <a:lstStyle/>
          <a:p>
            <a:pPr lvl="0"/>
            <a:r>
              <a:rPr lang="en-US" dirty="0" smtClean="0"/>
              <a:t>Promote inclusive </a:t>
            </a:r>
            <a:r>
              <a:rPr lang="en-US" dirty="0"/>
              <a:t>responses to diversity through child-teacher </a:t>
            </a:r>
            <a:r>
              <a:rPr lang="en-US" dirty="0" smtClean="0"/>
              <a:t>dialogue.</a:t>
            </a:r>
            <a:endParaRPr lang="en-US" dirty="0"/>
          </a:p>
        </p:txBody>
      </p:sp>
      <p:sp>
        <p:nvSpPr>
          <p:cNvPr id="5" name="CuadroTexto 4"/>
          <p:cNvSpPr txBox="1"/>
          <p:nvPr/>
        </p:nvSpPr>
        <p:spPr>
          <a:xfrm>
            <a:off x="333772" y="836712"/>
            <a:ext cx="3296159" cy="523220"/>
          </a:xfrm>
          <a:prstGeom prst="rect">
            <a:avLst/>
          </a:prstGeom>
          <a:noFill/>
          <a:ln>
            <a:solidFill>
              <a:schemeClr val="bg2"/>
            </a:solidFill>
          </a:ln>
        </p:spPr>
        <p:txBody>
          <a:bodyPr wrap="none" rtlCol="0" anchor="ctr" anchorCtr="1">
            <a:spAutoFit/>
          </a:bodyPr>
          <a:lstStyle/>
          <a:p>
            <a:r>
              <a:rPr lang="en-US" sz="2800" dirty="0" smtClean="0">
                <a:latin typeface="+mj-lt"/>
              </a:rPr>
              <a:t>THREE PROPOSALS </a:t>
            </a:r>
          </a:p>
        </p:txBody>
      </p:sp>
    </p:spTree>
    <p:extLst>
      <p:ext uri="{BB962C8B-B14F-4D97-AF65-F5344CB8AC3E}">
        <p14:creationId xmlns:p14="http://schemas.microsoft.com/office/powerpoint/2010/main" val="855268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063654" y="1555466"/>
            <a:ext cx="4061519" cy="4033774"/>
            <a:chOff x="2541241" y="1412113"/>
            <a:chExt cx="4061519" cy="4033774"/>
          </a:xfrm>
          <a:effectLst>
            <a:outerShdw blurRad="190500" sx="102000" sy="102000" algn="ctr" rotWithShape="0">
              <a:prstClr val="black">
                <a:alpha val="30000"/>
              </a:prstClr>
            </a:outerShdw>
          </a:effectLst>
        </p:grpSpPr>
        <p:sp>
          <p:nvSpPr>
            <p:cNvPr id="6" name="Isosceles Triangle 5"/>
            <p:cNvSpPr/>
            <p:nvPr/>
          </p:nvSpPr>
          <p:spPr>
            <a:xfrm>
              <a:off x="2541241" y="4372764"/>
              <a:ext cx="4061519" cy="650800"/>
            </a:xfrm>
            <a:custGeom>
              <a:avLst/>
              <a:gdLst/>
              <a:ahLst/>
              <a:cxnLst/>
              <a:rect l="l" t="t" r="r" b="b"/>
              <a:pathLst>
                <a:path w="5800344" h="929421">
                  <a:moveTo>
                    <a:pt x="1599757" y="0"/>
                  </a:moveTo>
                  <a:lnTo>
                    <a:pt x="4200587" y="0"/>
                  </a:lnTo>
                  <a:lnTo>
                    <a:pt x="5800344" y="929421"/>
                  </a:lnTo>
                  <a:lnTo>
                    <a:pt x="0" y="929421"/>
                  </a:lnTo>
                  <a:close/>
                </a:path>
              </a:pathLst>
            </a:custGeom>
            <a:gradFill flip="none" rotWithShape="1">
              <a:gsLst>
                <a:gs pos="0">
                  <a:schemeClr val="tx2">
                    <a:lumMod val="75000"/>
                  </a:schemeClr>
                </a:gs>
                <a:gs pos="100000">
                  <a:srgbClr val="00B0F0"/>
                </a:gs>
              </a:gsLst>
              <a:lin ang="10800000" scaled="1"/>
              <a:tileRect/>
            </a:gra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apezoid 10"/>
            <p:cNvSpPr/>
            <p:nvPr/>
          </p:nvSpPr>
          <p:spPr>
            <a:xfrm rot="7200000">
              <a:off x="1823920" y="3108859"/>
              <a:ext cx="4033774" cy="640282"/>
            </a:xfrm>
            <a:custGeom>
              <a:avLst/>
              <a:gdLst/>
              <a:ahLst/>
              <a:cxnLst/>
              <a:rect l="l" t="t" r="r" b="b"/>
              <a:pathLst>
                <a:path w="5760720" h="914400">
                  <a:moveTo>
                    <a:pt x="0" y="914400"/>
                  </a:moveTo>
                  <a:lnTo>
                    <a:pt x="1573902" y="0"/>
                  </a:lnTo>
                  <a:lnTo>
                    <a:pt x="4186818" y="0"/>
                  </a:lnTo>
                  <a:lnTo>
                    <a:pt x="5760720" y="914400"/>
                  </a:lnTo>
                  <a:close/>
                </a:path>
              </a:pathLst>
            </a:custGeom>
            <a:gradFill flip="none" rotWithShape="1">
              <a:gsLst>
                <a:gs pos="0">
                  <a:srgbClr val="C00000"/>
                </a:gs>
                <a:gs pos="100000">
                  <a:srgbClr val="ED5959"/>
                </a:gs>
              </a:gsLst>
              <a:lin ang="10800000" scaled="1"/>
              <a:tileRect/>
            </a:gra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p:cNvSpPr/>
            <p:nvPr/>
          </p:nvSpPr>
          <p:spPr>
            <a:xfrm>
              <a:off x="4568494" y="1522294"/>
              <a:ext cx="2020348" cy="3493311"/>
            </a:xfrm>
            <a:custGeom>
              <a:avLst/>
              <a:gdLst/>
              <a:ahLst/>
              <a:cxnLst/>
              <a:rect l="l" t="t" r="r" b="b"/>
              <a:pathLst>
                <a:path w="2885303" h="4988873">
                  <a:moveTo>
                    <a:pt x="4976" y="0"/>
                  </a:moveTo>
                  <a:lnTo>
                    <a:pt x="2885303" y="4988873"/>
                  </a:lnTo>
                  <a:lnTo>
                    <a:pt x="1306458" y="4083034"/>
                  </a:lnTo>
                  <a:lnTo>
                    <a:pt x="0" y="1820182"/>
                  </a:lnTo>
                  <a:lnTo>
                    <a:pt x="4943" y="57"/>
                  </a:lnTo>
                  <a:close/>
                </a:path>
              </a:pathLst>
            </a:custGeom>
            <a:gradFill>
              <a:gsLst>
                <a:gs pos="0">
                  <a:srgbClr val="36A709"/>
                </a:gs>
                <a:gs pos="100000">
                  <a:srgbClr val="ACF40A"/>
                </a:gs>
              </a:gsLst>
              <a:lin ang="5400000" scaled="0"/>
            </a:gradFill>
            <a:ln w="12700">
              <a:solidFill>
                <a:srgbClr val="3196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itle 17"/>
          <p:cNvSpPr>
            <a:spLocks noGrp="1"/>
          </p:cNvSpPr>
          <p:nvPr>
            <p:ph type="title"/>
          </p:nvPr>
        </p:nvSpPr>
        <p:spPr>
          <a:xfrm>
            <a:off x="609441" y="273968"/>
            <a:ext cx="10971372" cy="1066800"/>
          </a:xfrm>
        </p:spPr>
        <p:txBody>
          <a:bodyPr>
            <a:normAutofit/>
          </a:bodyPr>
          <a:lstStyle/>
          <a:p>
            <a:r>
              <a:rPr lang="en-US" dirty="0" smtClean="0"/>
              <a:t>Proposal 1. The inclusive pedagogical approach in action (IPAA) framework. 			</a:t>
            </a:r>
            <a:r>
              <a:rPr lang="en-US" sz="2400" dirty="0" smtClean="0"/>
              <a:t>Florian, L . 2014</a:t>
            </a:r>
            <a:endParaRPr lang="en-US" sz="2400" dirty="0"/>
          </a:p>
        </p:txBody>
      </p:sp>
      <p:sp>
        <p:nvSpPr>
          <p:cNvPr id="21" name="Rectangle 20"/>
          <p:cNvSpPr/>
          <p:nvPr/>
        </p:nvSpPr>
        <p:spPr>
          <a:xfrm>
            <a:off x="2055812" y="2149127"/>
            <a:ext cx="2708070" cy="1357437"/>
          </a:xfrm>
          <a:prstGeom prst="rect">
            <a:avLst/>
          </a:prstGeom>
          <a:noFill/>
          <a:ln w="12700" cap="flat" cmpd="sng" algn="ctr">
            <a:noFill/>
            <a:prstDash val="solid"/>
          </a:ln>
          <a:effectLst/>
        </p:spPr>
        <p:txBody>
          <a:bodyPr lIns="91440" tIns="0" rIns="91440" bIns="0" rtlCol="0" anchor="t"/>
          <a:lstStyle/>
          <a:p>
            <a:pPr algn="ctr">
              <a:defRPr/>
            </a:pPr>
            <a:r>
              <a:rPr lang="en-US" b="1" kern="0" dirty="0" smtClean="0">
                <a:solidFill>
                  <a:srgbClr val="C00000"/>
                </a:solidFill>
                <a:latin typeface="Arial" pitchFamily="34" charset="0"/>
                <a:cs typeface="Arial" pitchFamily="34" charset="0"/>
              </a:rPr>
              <a:t>Teachers continually develop creative new ways of working with others</a:t>
            </a:r>
            <a:endParaRPr lang="en-US" b="1" kern="0" dirty="0">
              <a:solidFill>
                <a:srgbClr val="C00000"/>
              </a:solidFill>
              <a:latin typeface="Arial" pitchFamily="34" charset="0"/>
              <a:cs typeface="Arial" pitchFamily="34" charset="0"/>
            </a:endParaRPr>
          </a:p>
        </p:txBody>
      </p:sp>
      <p:sp>
        <p:nvSpPr>
          <p:cNvPr id="22" name="Rectangle 21"/>
          <p:cNvSpPr/>
          <p:nvPr/>
        </p:nvSpPr>
        <p:spPr>
          <a:xfrm>
            <a:off x="7618412" y="2149127"/>
            <a:ext cx="3156520" cy="1198848"/>
          </a:xfrm>
          <a:prstGeom prst="rect">
            <a:avLst/>
          </a:prstGeom>
          <a:noFill/>
          <a:ln w="12700" cap="flat" cmpd="sng" algn="ctr">
            <a:noFill/>
            <a:prstDash val="solid"/>
          </a:ln>
          <a:effectLst/>
        </p:spPr>
        <p:txBody>
          <a:bodyPr lIns="91440" tIns="0" rIns="91440" bIns="0" rtlCol="0" anchor="t"/>
          <a:lstStyle/>
          <a:p>
            <a:pPr algn="ctr">
              <a:defRPr/>
            </a:pPr>
            <a:r>
              <a:rPr lang="en-US" b="1" kern="0" dirty="0" smtClean="0">
                <a:solidFill>
                  <a:srgbClr val="319608"/>
                </a:solidFill>
                <a:latin typeface="Arial" pitchFamily="34" charset="0"/>
                <a:cs typeface="Arial" pitchFamily="34" charset="0"/>
              </a:rPr>
              <a:t>Acceptance that differences are part of human condition and all children can make progress</a:t>
            </a:r>
            <a:r>
              <a:rPr lang="en-US" kern="0" dirty="0" smtClean="0">
                <a:solidFill>
                  <a:srgbClr val="319608"/>
                </a:solidFill>
                <a:latin typeface="Arial" pitchFamily="34" charset="0"/>
                <a:cs typeface="Arial" pitchFamily="34" charset="0"/>
              </a:rPr>
              <a:t>.</a:t>
            </a:r>
            <a:endParaRPr lang="en-US" kern="0" dirty="0">
              <a:solidFill>
                <a:srgbClr val="319608"/>
              </a:solidFill>
              <a:latin typeface="Arial" pitchFamily="34" charset="0"/>
              <a:cs typeface="Arial" pitchFamily="34" charset="0"/>
            </a:endParaRPr>
          </a:p>
        </p:txBody>
      </p:sp>
      <p:sp>
        <p:nvSpPr>
          <p:cNvPr id="23" name="Rectangle 22"/>
          <p:cNvSpPr/>
          <p:nvPr/>
        </p:nvSpPr>
        <p:spPr>
          <a:xfrm>
            <a:off x="4077526" y="5345213"/>
            <a:ext cx="4177126" cy="1108123"/>
          </a:xfrm>
          <a:prstGeom prst="rect">
            <a:avLst/>
          </a:prstGeom>
          <a:noFill/>
          <a:ln w="12700" cap="flat" cmpd="sng" algn="ctr">
            <a:noFill/>
            <a:prstDash val="solid"/>
          </a:ln>
          <a:effectLst/>
        </p:spPr>
        <p:txBody>
          <a:bodyPr lIns="91440" tIns="0" rIns="91440" bIns="0" rtlCol="0" anchor="t"/>
          <a:lstStyle/>
          <a:p>
            <a:pPr algn="ctr">
              <a:defRPr/>
            </a:pPr>
            <a:r>
              <a:rPr lang="en-US" b="1" kern="0" dirty="0" smtClean="0">
                <a:solidFill>
                  <a:srgbClr val="0070C0"/>
                </a:solidFill>
                <a:latin typeface="Arial" pitchFamily="34" charset="0"/>
                <a:cs typeface="Arial" pitchFamily="34" charset="0"/>
              </a:rPr>
              <a:t>Teachers must believe they are qualified/ capable of teaching all children and to be prepared too </a:t>
            </a:r>
            <a:endParaRPr lang="en-US" b="1" kern="0" dirty="0">
              <a:solidFill>
                <a:srgbClr val="0070C0"/>
              </a:solidFill>
              <a:latin typeface="Arial" pitchFamily="34" charset="0"/>
              <a:cs typeface="Arial" pitchFamily="34" charset="0"/>
            </a:endParaRPr>
          </a:p>
        </p:txBody>
      </p:sp>
      <p:sp>
        <p:nvSpPr>
          <p:cNvPr id="7" name="CuadroTexto 6"/>
          <p:cNvSpPr txBox="1"/>
          <p:nvPr/>
        </p:nvSpPr>
        <p:spPr>
          <a:xfrm>
            <a:off x="5562998" y="3861048"/>
            <a:ext cx="1035470" cy="646331"/>
          </a:xfrm>
          <a:prstGeom prst="rect">
            <a:avLst/>
          </a:prstGeom>
          <a:noFill/>
          <a:ln>
            <a:solidFill>
              <a:schemeClr val="bg2"/>
            </a:solidFill>
          </a:ln>
        </p:spPr>
        <p:txBody>
          <a:bodyPr wrap="square" rtlCol="0" anchor="ctr" anchorCtr="1">
            <a:spAutoFit/>
          </a:bodyPr>
          <a:lstStyle/>
          <a:p>
            <a:pPr algn="ctr"/>
            <a:r>
              <a:rPr lang="es-MX" dirty="0" smtClean="0"/>
              <a:t>Inclusive</a:t>
            </a:r>
          </a:p>
          <a:p>
            <a:pPr algn="ctr"/>
            <a:r>
              <a:rPr lang="es-MX" dirty="0" err="1" smtClean="0"/>
              <a:t>Practices</a:t>
            </a:r>
            <a:r>
              <a:rPr lang="es-MX" dirty="0" smtClean="0"/>
              <a:t> </a:t>
            </a:r>
            <a:endParaRPr lang="en-US" dirty="0" smtClean="0"/>
          </a:p>
        </p:txBody>
      </p:sp>
    </p:spTree>
    <p:extLst>
      <p:ext uri="{BB962C8B-B14F-4D97-AF65-F5344CB8AC3E}">
        <p14:creationId xmlns:p14="http://schemas.microsoft.com/office/powerpoint/2010/main" val="4152918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063654" y="836712"/>
            <a:ext cx="4061519" cy="4033774"/>
            <a:chOff x="2541241" y="1412113"/>
            <a:chExt cx="4061519" cy="4033774"/>
          </a:xfrm>
          <a:effectLst>
            <a:outerShdw blurRad="190500" sx="102000" sy="102000" algn="ctr" rotWithShape="0">
              <a:prstClr val="black">
                <a:alpha val="30000"/>
              </a:prstClr>
            </a:outerShdw>
          </a:effectLst>
        </p:grpSpPr>
        <p:sp>
          <p:nvSpPr>
            <p:cNvPr id="6" name="Isosceles Triangle 5"/>
            <p:cNvSpPr/>
            <p:nvPr/>
          </p:nvSpPr>
          <p:spPr>
            <a:xfrm>
              <a:off x="2541241" y="4372764"/>
              <a:ext cx="4061519" cy="650800"/>
            </a:xfrm>
            <a:custGeom>
              <a:avLst/>
              <a:gdLst/>
              <a:ahLst/>
              <a:cxnLst/>
              <a:rect l="l" t="t" r="r" b="b"/>
              <a:pathLst>
                <a:path w="5800344" h="929421">
                  <a:moveTo>
                    <a:pt x="1599757" y="0"/>
                  </a:moveTo>
                  <a:lnTo>
                    <a:pt x="4200587" y="0"/>
                  </a:lnTo>
                  <a:lnTo>
                    <a:pt x="5800344" y="929421"/>
                  </a:lnTo>
                  <a:lnTo>
                    <a:pt x="0" y="929421"/>
                  </a:lnTo>
                  <a:close/>
                </a:path>
              </a:pathLst>
            </a:custGeom>
            <a:gradFill flip="none" rotWithShape="1">
              <a:gsLst>
                <a:gs pos="0">
                  <a:schemeClr val="tx2">
                    <a:lumMod val="75000"/>
                  </a:schemeClr>
                </a:gs>
                <a:gs pos="100000">
                  <a:srgbClr val="00B0F0"/>
                </a:gs>
              </a:gsLst>
              <a:lin ang="10800000" scaled="1"/>
              <a:tileRect/>
            </a:gra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apezoid 10"/>
            <p:cNvSpPr/>
            <p:nvPr/>
          </p:nvSpPr>
          <p:spPr>
            <a:xfrm rot="7200000">
              <a:off x="1823920" y="3108859"/>
              <a:ext cx="4033774" cy="640282"/>
            </a:xfrm>
            <a:custGeom>
              <a:avLst/>
              <a:gdLst/>
              <a:ahLst/>
              <a:cxnLst/>
              <a:rect l="l" t="t" r="r" b="b"/>
              <a:pathLst>
                <a:path w="5760720" h="914400">
                  <a:moveTo>
                    <a:pt x="0" y="914400"/>
                  </a:moveTo>
                  <a:lnTo>
                    <a:pt x="1573902" y="0"/>
                  </a:lnTo>
                  <a:lnTo>
                    <a:pt x="4186818" y="0"/>
                  </a:lnTo>
                  <a:lnTo>
                    <a:pt x="5760720" y="914400"/>
                  </a:lnTo>
                  <a:close/>
                </a:path>
              </a:pathLst>
            </a:custGeom>
            <a:gradFill flip="none" rotWithShape="1">
              <a:gsLst>
                <a:gs pos="0">
                  <a:srgbClr val="C00000"/>
                </a:gs>
                <a:gs pos="100000">
                  <a:srgbClr val="ED5959"/>
                </a:gs>
              </a:gsLst>
              <a:lin ang="10800000" scaled="1"/>
              <a:tileRect/>
            </a:gra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p:cNvSpPr/>
            <p:nvPr/>
          </p:nvSpPr>
          <p:spPr>
            <a:xfrm>
              <a:off x="4568494" y="1522294"/>
              <a:ext cx="2020348" cy="3493311"/>
            </a:xfrm>
            <a:custGeom>
              <a:avLst/>
              <a:gdLst/>
              <a:ahLst/>
              <a:cxnLst/>
              <a:rect l="l" t="t" r="r" b="b"/>
              <a:pathLst>
                <a:path w="2885303" h="4988873">
                  <a:moveTo>
                    <a:pt x="4976" y="0"/>
                  </a:moveTo>
                  <a:lnTo>
                    <a:pt x="2885303" y="4988873"/>
                  </a:lnTo>
                  <a:lnTo>
                    <a:pt x="1306458" y="4083034"/>
                  </a:lnTo>
                  <a:lnTo>
                    <a:pt x="0" y="1820182"/>
                  </a:lnTo>
                  <a:lnTo>
                    <a:pt x="4943" y="57"/>
                  </a:lnTo>
                  <a:close/>
                </a:path>
              </a:pathLst>
            </a:custGeom>
            <a:gradFill>
              <a:gsLst>
                <a:gs pos="0">
                  <a:srgbClr val="36A709"/>
                </a:gs>
                <a:gs pos="100000">
                  <a:srgbClr val="ACF40A"/>
                </a:gs>
              </a:gsLst>
              <a:lin ang="5400000" scaled="0"/>
            </a:gradFill>
            <a:ln w="12700">
              <a:solidFill>
                <a:srgbClr val="3196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itle 17"/>
          <p:cNvSpPr>
            <a:spLocks noGrp="1"/>
          </p:cNvSpPr>
          <p:nvPr>
            <p:ph type="title"/>
          </p:nvPr>
        </p:nvSpPr>
        <p:spPr>
          <a:xfrm>
            <a:off x="609441" y="273968"/>
            <a:ext cx="10971372" cy="1066800"/>
          </a:xfrm>
        </p:spPr>
        <p:txBody>
          <a:bodyPr>
            <a:normAutofit/>
          </a:bodyPr>
          <a:lstStyle/>
          <a:p>
            <a:r>
              <a:rPr lang="en-US" dirty="0" smtClean="0"/>
              <a:t>Proposal 1. The inclusive pedagogical approach in action (IPAA) framework. 			</a:t>
            </a:r>
            <a:r>
              <a:rPr lang="en-US" sz="2400" dirty="0" smtClean="0"/>
              <a:t>Florian</a:t>
            </a:r>
            <a:r>
              <a:rPr lang="en-US" dirty="0" smtClean="0"/>
              <a:t>,</a:t>
            </a:r>
            <a:r>
              <a:rPr lang="en-US" sz="2400" dirty="0" smtClean="0"/>
              <a:t> F. 2014</a:t>
            </a:r>
            <a:endParaRPr lang="en-US" sz="2400" dirty="0"/>
          </a:p>
        </p:txBody>
      </p:sp>
      <p:sp>
        <p:nvSpPr>
          <p:cNvPr id="2" name="CuadroTexto 1"/>
          <p:cNvSpPr txBox="1"/>
          <p:nvPr/>
        </p:nvSpPr>
        <p:spPr>
          <a:xfrm>
            <a:off x="8038628" y="1721714"/>
            <a:ext cx="3528392" cy="2308324"/>
          </a:xfrm>
          <a:prstGeom prst="rect">
            <a:avLst/>
          </a:prstGeom>
          <a:noFill/>
          <a:ln>
            <a:solidFill>
              <a:schemeClr val="bg2"/>
            </a:solidFill>
          </a:ln>
        </p:spPr>
        <p:txBody>
          <a:bodyPr wrap="square" rtlCol="0" anchor="ctr" anchorCtr="1">
            <a:spAutoFit/>
          </a:bodyPr>
          <a:lstStyle/>
          <a:p>
            <a:r>
              <a:rPr lang="es-MX" dirty="0" smtClean="0">
                <a:solidFill>
                  <a:srgbClr val="009900"/>
                </a:solidFill>
              </a:rPr>
              <a:t>Inclusive </a:t>
            </a:r>
            <a:r>
              <a:rPr lang="es-MX" dirty="0" err="1" smtClean="0">
                <a:solidFill>
                  <a:srgbClr val="009900"/>
                </a:solidFill>
              </a:rPr>
              <a:t>Pedagogy</a:t>
            </a:r>
            <a:r>
              <a:rPr lang="es-MX" dirty="0" smtClean="0">
                <a:solidFill>
                  <a:srgbClr val="009900"/>
                </a:solidFill>
              </a:rPr>
              <a:t>: </a:t>
            </a:r>
            <a:r>
              <a:rPr lang="es-MX" b="1" dirty="0" err="1" smtClean="0"/>
              <a:t>Creating</a:t>
            </a:r>
            <a:r>
              <a:rPr lang="es-MX" b="1" dirty="0" smtClean="0"/>
              <a:t> </a:t>
            </a:r>
            <a:r>
              <a:rPr lang="es-MX" b="1" dirty="0" err="1" smtClean="0"/>
              <a:t>environments</a:t>
            </a:r>
            <a:r>
              <a:rPr lang="es-MX" b="1" dirty="0" smtClean="0"/>
              <a:t> </a:t>
            </a:r>
            <a:r>
              <a:rPr lang="es-MX" b="1" dirty="0" err="1" smtClean="0"/>
              <a:t>for</a:t>
            </a:r>
            <a:r>
              <a:rPr lang="es-MX" b="1" dirty="0" smtClean="0"/>
              <a:t> </a:t>
            </a:r>
            <a:r>
              <a:rPr lang="es-MX" b="1" dirty="0" err="1" smtClean="0"/>
              <a:t>learning</a:t>
            </a:r>
            <a:r>
              <a:rPr lang="es-MX" b="1" dirty="0" smtClean="0"/>
              <a:t> </a:t>
            </a:r>
            <a:r>
              <a:rPr lang="es-MX" b="1" dirty="0" err="1" smtClean="0"/>
              <a:t>with</a:t>
            </a:r>
            <a:r>
              <a:rPr lang="es-MX" b="1" dirty="0" smtClean="0"/>
              <a:t> </a:t>
            </a:r>
            <a:r>
              <a:rPr lang="es-MX" b="1" dirty="0" err="1" smtClean="0"/>
              <a:t>opportunities</a:t>
            </a:r>
            <a:r>
              <a:rPr lang="es-MX" b="1" dirty="0" smtClean="0"/>
              <a:t> </a:t>
            </a:r>
            <a:r>
              <a:rPr lang="es-MX" b="1" dirty="0" err="1" smtClean="0"/>
              <a:t>for</a:t>
            </a:r>
            <a:r>
              <a:rPr lang="es-MX" b="1" dirty="0" smtClean="0"/>
              <a:t> </a:t>
            </a:r>
            <a:r>
              <a:rPr lang="es-MX" b="1" dirty="0" err="1" smtClean="0"/>
              <a:t>everyone</a:t>
            </a:r>
            <a:r>
              <a:rPr lang="es-MX" dirty="0" smtClean="0">
                <a:solidFill>
                  <a:srgbClr val="009900"/>
                </a:solidFill>
              </a:rPr>
              <a:t>, so </a:t>
            </a:r>
            <a:r>
              <a:rPr lang="es-MX" dirty="0" err="1" smtClean="0">
                <a:solidFill>
                  <a:srgbClr val="009900"/>
                </a:solidFill>
              </a:rPr>
              <a:t>that</a:t>
            </a:r>
            <a:r>
              <a:rPr lang="es-MX" dirty="0" smtClean="0">
                <a:solidFill>
                  <a:srgbClr val="009900"/>
                </a:solidFill>
              </a:rPr>
              <a:t> </a:t>
            </a:r>
            <a:r>
              <a:rPr lang="es-MX" dirty="0" err="1" smtClean="0">
                <a:solidFill>
                  <a:srgbClr val="009900"/>
                </a:solidFill>
              </a:rPr>
              <a:t>all</a:t>
            </a:r>
            <a:r>
              <a:rPr lang="es-MX" dirty="0" smtClean="0">
                <a:solidFill>
                  <a:srgbClr val="009900"/>
                </a:solidFill>
              </a:rPr>
              <a:t> </a:t>
            </a:r>
            <a:r>
              <a:rPr lang="es-MX" dirty="0" err="1" smtClean="0">
                <a:solidFill>
                  <a:srgbClr val="009900"/>
                </a:solidFill>
              </a:rPr>
              <a:t>learners</a:t>
            </a:r>
            <a:r>
              <a:rPr lang="es-MX" dirty="0" smtClean="0">
                <a:solidFill>
                  <a:srgbClr val="009900"/>
                </a:solidFill>
              </a:rPr>
              <a:t> are </a:t>
            </a:r>
            <a:r>
              <a:rPr lang="es-MX" dirty="0" err="1" smtClean="0">
                <a:solidFill>
                  <a:srgbClr val="009900"/>
                </a:solidFill>
              </a:rPr>
              <a:t>able</a:t>
            </a:r>
            <a:r>
              <a:rPr lang="es-MX" dirty="0" smtClean="0">
                <a:solidFill>
                  <a:srgbClr val="009900"/>
                </a:solidFill>
              </a:rPr>
              <a:t> </a:t>
            </a:r>
            <a:r>
              <a:rPr lang="es-MX" dirty="0" err="1" smtClean="0">
                <a:solidFill>
                  <a:srgbClr val="009900"/>
                </a:solidFill>
              </a:rPr>
              <a:t>to</a:t>
            </a:r>
            <a:r>
              <a:rPr lang="es-MX" dirty="0" smtClean="0">
                <a:solidFill>
                  <a:srgbClr val="009900"/>
                </a:solidFill>
              </a:rPr>
              <a:t> </a:t>
            </a:r>
            <a:r>
              <a:rPr lang="es-MX" dirty="0" err="1" smtClean="0">
                <a:solidFill>
                  <a:srgbClr val="009900"/>
                </a:solidFill>
              </a:rPr>
              <a:t>participate</a:t>
            </a:r>
            <a:r>
              <a:rPr lang="es-MX" dirty="0" smtClean="0">
                <a:solidFill>
                  <a:srgbClr val="009900"/>
                </a:solidFill>
              </a:rPr>
              <a:t> in </a:t>
            </a:r>
            <a:r>
              <a:rPr lang="es-MX" dirty="0" err="1" smtClean="0">
                <a:solidFill>
                  <a:srgbClr val="009900"/>
                </a:solidFill>
              </a:rPr>
              <a:t>classroom</a:t>
            </a:r>
            <a:r>
              <a:rPr lang="es-MX" dirty="0" smtClean="0">
                <a:solidFill>
                  <a:srgbClr val="009900"/>
                </a:solidFill>
              </a:rPr>
              <a:t> </a:t>
            </a:r>
            <a:r>
              <a:rPr lang="es-MX" dirty="0" err="1" smtClean="0">
                <a:solidFill>
                  <a:srgbClr val="009900"/>
                </a:solidFill>
              </a:rPr>
              <a:t>life</a:t>
            </a:r>
            <a:r>
              <a:rPr lang="es-MX" dirty="0" smtClean="0">
                <a:solidFill>
                  <a:srgbClr val="009900"/>
                </a:solidFill>
              </a:rPr>
              <a:t>.</a:t>
            </a:r>
          </a:p>
          <a:p>
            <a:r>
              <a:rPr lang="es-MX" dirty="0" smtClean="0">
                <a:solidFill>
                  <a:srgbClr val="009900"/>
                </a:solidFill>
              </a:rPr>
              <a:t>Social </a:t>
            </a:r>
            <a:r>
              <a:rPr lang="es-MX" dirty="0" err="1" smtClean="0">
                <a:solidFill>
                  <a:srgbClr val="009900"/>
                </a:solidFill>
              </a:rPr>
              <a:t>constructivist</a:t>
            </a:r>
            <a:r>
              <a:rPr lang="es-MX" dirty="0" smtClean="0">
                <a:solidFill>
                  <a:srgbClr val="009900"/>
                </a:solidFill>
              </a:rPr>
              <a:t> </a:t>
            </a:r>
            <a:r>
              <a:rPr lang="es-MX" dirty="0" err="1" smtClean="0">
                <a:solidFill>
                  <a:srgbClr val="009900"/>
                </a:solidFill>
              </a:rPr>
              <a:t>approach</a:t>
            </a:r>
            <a:endParaRPr lang="es-MX" dirty="0" smtClean="0">
              <a:solidFill>
                <a:srgbClr val="009900"/>
              </a:solidFill>
            </a:endParaRPr>
          </a:p>
          <a:p>
            <a:r>
              <a:rPr lang="es-MX" dirty="0" smtClean="0">
                <a:solidFill>
                  <a:srgbClr val="009900"/>
                </a:solidFill>
              </a:rPr>
              <a:t>Use of </a:t>
            </a:r>
            <a:r>
              <a:rPr lang="es-MX" dirty="0" err="1" smtClean="0">
                <a:solidFill>
                  <a:srgbClr val="009900"/>
                </a:solidFill>
              </a:rPr>
              <a:t>formative</a:t>
            </a:r>
            <a:r>
              <a:rPr lang="es-MX" dirty="0" smtClean="0">
                <a:solidFill>
                  <a:srgbClr val="009900"/>
                </a:solidFill>
              </a:rPr>
              <a:t> </a:t>
            </a:r>
            <a:r>
              <a:rPr lang="es-MX" dirty="0" err="1" smtClean="0">
                <a:solidFill>
                  <a:srgbClr val="009900"/>
                </a:solidFill>
              </a:rPr>
              <a:t>assessment</a:t>
            </a:r>
            <a:r>
              <a:rPr lang="es-MX" dirty="0" smtClean="0">
                <a:solidFill>
                  <a:srgbClr val="009900"/>
                </a:solidFill>
              </a:rPr>
              <a:t> </a:t>
            </a:r>
            <a:r>
              <a:rPr lang="es-MX" dirty="0" err="1" smtClean="0">
                <a:solidFill>
                  <a:srgbClr val="009900"/>
                </a:solidFill>
              </a:rPr>
              <a:t>to</a:t>
            </a:r>
            <a:r>
              <a:rPr lang="es-MX" dirty="0" smtClean="0">
                <a:solidFill>
                  <a:srgbClr val="009900"/>
                </a:solidFill>
              </a:rPr>
              <a:t> </a:t>
            </a:r>
            <a:r>
              <a:rPr lang="es-MX" dirty="0" err="1" smtClean="0">
                <a:solidFill>
                  <a:srgbClr val="009900"/>
                </a:solidFill>
              </a:rPr>
              <a:t>support</a:t>
            </a:r>
            <a:r>
              <a:rPr lang="es-MX" dirty="0" smtClean="0">
                <a:solidFill>
                  <a:srgbClr val="009900"/>
                </a:solidFill>
              </a:rPr>
              <a:t> </a:t>
            </a:r>
            <a:r>
              <a:rPr lang="es-MX" dirty="0" err="1" smtClean="0">
                <a:solidFill>
                  <a:srgbClr val="009900"/>
                </a:solidFill>
              </a:rPr>
              <a:t>learning</a:t>
            </a:r>
            <a:r>
              <a:rPr lang="es-MX" dirty="0" smtClean="0">
                <a:solidFill>
                  <a:srgbClr val="009900"/>
                </a:solidFill>
              </a:rPr>
              <a:t>  </a:t>
            </a:r>
            <a:endParaRPr lang="en-US" dirty="0" smtClean="0">
              <a:solidFill>
                <a:srgbClr val="009900"/>
              </a:solidFill>
            </a:endParaRPr>
          </a:p>
        </p:txBody>
      </p:sp>
      <p:sp>
        <p:nvSpPr>
          <p:cNvPr id="4" name="CuadroTexto 3"/>
          <p:cNvSpPr txBox="1"/>
          <p:nvPr/>
        </p:nvSpPr>
        <p:spPr>
          <a:xfrm>
            <a:off x="2494012" y="4632811"/>
            <a:ext cx="7848872" cy="1754326"/>
          </a:xfrm>
          <a:prstGeom prst="rect">
            <a:avLst/>
          </a:prstGeom>
          <a:noFill/>
          <a:ln>
            <a:solidFill>
              <a:schemeClr val="bg2"/>
            </a:solidFill>
          </a:ln>
        </p:spPr>
        <p:txBody>
          <a:bodyPr wrap="square" rtlCol="0" anchor="ctr" anchorCtr="1">
            <a:spAutoFit/>
          </a:bodyPr>
          <a:lstStyle/>
          <a:p>
            <a:pPr algn="ctr"/>
            <a:r>
              <a:rPr lang="es-MX" dirty="0" err="1" smtClean="0">
                <a:solidFill>
                  <a:srgbClr val="0070C0"/>
                </a:solidFill>
              </a:rPr>
              <a:t>Commitment</a:t>
            </a:r>
            <a:r>
              <a:rPr lang="es-MX" dirty="0" smtClean="0">
                <a:solidFill>
                  <a:srgbClr val="0070C0"/>
                </a:solidFill>
              </a:rPr>
              <a:t> </a:t>
            </a:r>
            <a:r>
              <a:rPr lang="es-MX" dirty="0" err="1" smtClean="0">
                <a:solidFill>
                  <a:srgbClr val="0070C0"/>
                </a:solidFill>
              </a:rPr>
              <a:t>to</a:t>
            </a:r>
            <a:r>
              <a:rPr lang="es-MX" dirty="0" smtClean="0">
                <a:solidFill>
                  <a:srgbClr val="0070C0"/>
                </a:solidFill>
              </a:rPr>
              <a:t> </a:t>
            </a:r>
            <a:r>
              <a:rPr lang="es-MX" dirty="0" err="1" smtClean="0">
                <a:solidFill>
                  <a:srgbClr val="0070C0"/>
                </a:solidFill>
              </a:rPr>
              <a:t>the</a:t>
            </a:r>
            <a:r>
              <a:rPr lang="es-MX" dirty="0" smtClean="0">
                <a:solidFill>
                  <a:srgbClr val="0070C0"/>
                </a:solidFill>
              </a:rPr>
              <a:t> </a:t>
            </a:r>
            <a:r>
              <a:rPr lang="es-MX" dirty="0" err="1" smtClean="0">
                <a:solidFill>
                  <a:srgbClr val="0070C0"/>
                </a:solidFill>
              </a:rPr>
              <a:t>support</a:t>
            </a:r>
            <a:r>
              <a:rPr lang="es-MX" dirty="0" smtClean="0">
                <a:solidFill>
                  <a:srgbClr val="0070C0"/>
                </a:solidFill>
              </a:rPr>
              <a:t> of </a:t>
            </a:r>
            <a:r>
              <a:rPr lang="es-MX" dirty="0" err="1" smtClean="0">
                <a:solidFill>
                  <a:srgbClr val="0070C0"/>
                </a:solidFill>
              </a:rPr>
              <a:t>all</a:t>
            </a:r>
            <a:r>
              <a:rPr lang="es-MX" dirty="0" smtClean="0">
                <a:solidFill>
                  <a:srgbClr val="0070C0"/>
                </a:solidFill>
              </a:rPr>
              <a:t> </a:t>
            </a:r>
            <a:r>
              <a:rPr lang="es-MX" dirty="0" err="1" smtClean="0">
                <a:solidFill>
                  <a:srgbClr val="0070C0"/>
                </a:solidFill>
              </a:rPr>
              <a:t>learners</a:t>
            </a:r>
            <a:endParaRPr lang="es-MX" dirty="0" smtClean="0">
              <a:solidFill>
                <a:srgbClr val="0070C0"/>
              </a:solidFill>
            </a:endParaRPr>
          </a:p>
          <a:p>
            <a:pPr algn="ctr"/>
            <a:r>
              <a:rPr lang="es-MX" b="1" dirty="0" err="1" smtClean="0"/>
              <a:t>Seeing</a:t>
            </a:r>
            <a:r>
              <a:rPr lang="es-MX" b="1" dirty="0" smtClean="0"/>
              <a:t> </a:t>
            </a:r>
            <a:r>
              <a:rPr lang="es-MX" b="1" dirty="0" err="1" smtClean="0"/>
              <a:t>difficulties</a:t>
            </a:r>
            <a:r>
              <a:rPr lang="es-MX" b="1" dirty="0" smtClean="0"/>
              <a:t> in Learning as a profesional </a:t>
            </a:r>
          </a:p>
          <a:p>
            <a:pPr algn="ctr"/>
            <a:r>
              <a:rPr lang="es-MX" b="1" dirty="0" err="1" smtClean="0"/>
              <a:t>Challenges</a:t>
            </a:r>
            <a:r>
              <a:rPr lang="es-MX" b="1" dirty="0" smtClean="0"/>
              <a:t> </a:t>
            </a:r>
            <a:r>
              <a:rPr lang="es-MX" b="1" dirty="0" err="1" smtClean="0"/>
              <a:t>for</a:t>
            </a:r>
            <a:r>
              <a:rPr lang="es-MX" b="1" dirty="0" smtClean="0"/>
              <a:t> </a:t>
            </a:r>
            <a:r>
              <a:rPr lang="es-MX" b="1" dirty="0" err="1" smtClean="0"/>
              <a:t>teachers</a:t>
            </a:r>
            <a:r>
              <a:rPr lang="es-MX" b="1" dirty="0" smtClean="0"/>
              <a:t>, </a:t>
            </a:r>
            <a:r>
              <a:rPr lang="es-MX" b="1" dirty="0" err="1" smtClean="0"/>
              <a:t>rather</a:t>
            </a:r>
            <a:r>
              <a:rPr lang="es-MX" b="1" dirty="0" smtClean="0"/>
              <a:t> </a:t>
            </a:r>
            <a:r>
              <a:rPr lang="es-MX" b="1" dirty="0" err="1" smtClean="0"/>
              <a:t>than</a:t>
            </a:r>
            <a:r>
              <a:rPr lang="es-MX" b="1" dirty="0" smtClean="0"/>
              <a:t> </a:t>
            </a:r>
            <a:r>
              <a:rPr lang="es-MX" b="1" dirty="0" err="1" smtClean="0"/>
              <a:t>deficits</a:t>
            </a:r>
            <a:r>
              <a:rPr lang="es-MX" b="1" dirty="0" smtClean="0"/>
              <a:t> in Learning</a:t>
            </a:r>
          </a:p>
          <a:p>
            <a:pPr algn="ctr"/>
            <a:r>
              <a:rPr lang="es-MX" dirty="0" smtClean="0">
                <a:solidFill>
                  <a:srgbClr val="0070C0"/>
                </a:solidFill>
              </a:rPr>
              <a:t>Flexible </a:t>
            </a:r>
            <a:r>
              <a:rPr lang="es-MX" dirty="0" err="1" smtClean="0">
                <a:solidFill>
                  <a:srgbClr val="0070C0"/>
                </a:solidFill>
              </a:rPr>
              <a:t>approach</a:t>
            </a:r>
            <a:r>
              <a:rPr lang="es-MX" dirty="0" smtClean="0">
                <a:solidFill>
                  <a:srgbClr val="0070C0"/>
                </a:solidFill>
              </a:rPr>
              <a:t> /  </a:t>
            </a:r>
            <a:r>
              <a:rPr lang="es-MX" dirty="0">
                <a:solidFill>
                  <a:srgbClr val="0070C0"/>
                </a:solidFill>
              </a:rPr>
              <a:t> </a:t>
            </a:r>
            <a:r>
              <a:rPr lang="es-MX" dirty="0" err="1" smtClean="0">
                <a:solidFill>
                  <a:srgbClr val="0070C0"/>
                </a:solidFill>
              </a:rPr>
              <a:t>Interest</a:t>
            </a:r>
            <a:r>
              <a:rPr lang="es-MX" dirty="0" smtClean="0">
                <a:solidFill>
                  <a:srgbClr val="0070C0"/>
                </a:solidFill>
              </a:rPr>
              <a:t> in </a:t>
            </a:r>
            <a:r>
              <a:rPr lang="es-MX" dirty="0" err="1" smtClean="0">
                <a:solidFill>
                  <a:srgbClr val="0070C0"/>
                </a:solidFill>
              </a:rPr>
              <a:t>the</a:t>
            </a:r>
            <a:r>
              <a:rPr lang="es-MX" dirty="0" smtClean="0">
                <a:solidFill>
                  <a:srgbClr val="0070C0"/>
                </a:solidFill>
              </a:rPr>
              <a:t> </a:t>
            </a:r>
            <a:r>
              <a:rPr lang="es-MX" dirty="0" err="1" smtClean="0">
                <a:solidFill>
                  <a:srgbClr val="0070C0"/>
                </a:solidFill>
              </a:rPr>
              <a:t>welfare</a:t>
            </a:r>
            <a:r>
              <a:rPr lang="es-MX" dirty="0" smtClean="0">
                <a:solidFill>
                  <a:srgbClr val="0070C0"/>
                </a:solidFill>
              </a:rPr>
              <a:t> of </a:t>
            </a:r>
            <a:r>
              <a:rPr lang="es-MX" dirty="0" err="1" smtClean="0">
                <a:solidFill>
                  <a:srgbClr val="0070C0"/>
                </a:solidFill>
              </a:rPr>
              <a:t>the</a:t>
            </a:r>
            <a:r>
              <a:rPr lang="es-MX" dirty="0" smtClean="0">
                <a:solidFill>
                  <a:srgbClr val="0070C0"/>
                </a:solidFill>
              </a:rPr>
              <a:t> “</a:t>
            </a:r>
            <a:r>
              <a:rPr lang="es-MX" dirty="0" err="1" smtClean="0">
                <a:solidFill>
                  <a:srgbClr val="0070C0"/>
                </a:solidFill>
              </a:rPr>
              <a:t>whole</a:t>
            </a:r>
            <a:r>
              <a:rPr lang="es-MX" dirty="0" smtClean="0">
                <a:solidFill>
                  <a:srgbClr val="0070C0"/>
                </a:solidFill>
              </a:rPr>
              <a:t> </a:t>
            </a:r>
            <a:r>
              <a:rPr lang="es-MX" dirty="0" err="1" smtClean="0">
                <a:solidFill>
                  <a:srgbClr val="0070C0"/>
                </a:solidFill>
              </a:rPr>
              <a:t>child</a:t>
            </a:r>
            <a:r>
              <a:rPr lang="es-MX" dirty="0" smtClean="0">
                <a:solidFill>
                  <a:srgbClr val="0070C0"/>
                </a:solidFill>
              </a:rPr>
              <a:t>”</a:t>
            </a:r>
          </a:p>
          <a:p>
            <a:pPr algn="ctr"/>
            <a:r>
              <a:rPr lang="es-MX" dirty="0" err="1" smtClean="0">
                <a:solidFill>
                  <a:srgbClr val="0070C0"/>
                </a:solidFill>
              </a:rPr>
              <a:t>Strategic</a:t>
            </a:r>
            <a:r>
              <a:rPr lang="es-MX" dirty="0" smtClean="0">
                <a:solidFill>
                  <a:srgbClr val="0070C0"/>
                </a:solidFill>
              </a:rPr>
              <a:t> /</a:t>
            </a:r>
            <a:r>
              <a:rPr lang="es-MX" dirty="0" err="1" smtClean="0">
                <a:solidFill>
                  <a:srgbClr val="0070C0"/>
                </a:solidFill>
              </a:rPr>
              <a:t>reflective</a:t>
            </a:r>
            <a:r>
              <a:rPr lang="es-MX" dirty="0" smtClean="0">
                <a:solidFill>
                  <a:srgbClr val="0070C0"/>
                </a:solidFill>
              </a:rPr>
              <a:t> responses </a:t>
            </a:r>
            <a:r>
              <a:rPr lang="es-MX" dirty="0" err="1" smtClean="0">
                <a:solidFill>
                  <a:srgbClr val="0070C0"/>
                </a:solidFill>
              </a:rPr>
              <a:t>to</a:t>
            </a:r>
            <a:r>
              <a:rPr lang="es-MX" dirty="0" smtClean="0">
                <a:solidFill>
                  <a:srgbClr val="0070C0"/>
                </a:solidFill>
              </a:rPr>
              <a:t> </a:t>
            </a:r>
            <a:r>
              <a:rPr lang="es-MX" dirty="0" err="1" smtClean="0">
                <a:solidFill>
                  <a:srgbClr val="0070C0"/>
                </a:solidFill>
              </a:rPr>
              <a:t>support</a:t>
            </a:r>
            <a:r>
              <a:rPr lang="es-MX" dirty="0" smtClean="0">
                <a:solidFill>
                  <a:srgbClr val="0070C0"/>
                </a:solidFill>
              </a:rPr>
              <a:t> </a:t>
            </a:r>
            <a:r>
              <a:rPr lang="es-MX" dirty="0" err="1" smtClean="0">
                <a:solidFill>
                  <a:srgbClr val="0070C0"/>
                </a:solidFill>
              </a:rPr>
              <a:t>difficulties</a:t>
            </a:r>
            <a:r>
              <a:rPr lang="es-MX" dirty="0" smtClean="0">
                <a:solidFill>
                  <a:srgbClr val="0070C0"/>
                </a:solidFill>
              </a:rPr>
              <a:t> </a:t>
            </a:r>
            <a:r>
              <a:rPr lang="es-MX" dirty="0" err="1" smtClean="0">
                <a:solidFill>
                  <a:srgbClr val="0070C0"/>
                </a:solidFill>
              </a:rPr>
              <a:t>which</a:t>
            </a:r>
            <a:r>
              <a:rPr lang="es-MX" dirty="0" smtClean="0">
                <a:solidFill>
                  <a:srgbClr val="0070C0"/>
                </a:solidFill>
              </a:rPr>
              <a:t> </a:t>
            </a:r>
            <a:r>
              <a:rPr lang="es-MX" dirty="0" err="1" smtClean="0">
                <a:solidFill>
                  <a:srgbClr val="0070C0"/>
                </a:solidFill>
              </a:rPr>
              <a:t>children</a:t>
            </a:r>
            <a:r>
              <a:rPr lang="es-MX" dirty="0" smtClean="0">
                <a:solidFill>
                  <a:srgbClr val="0070C0"/>
                </a:solidFill>
              </a:rPr>
              <a:t> </a:t>
            </a:r>
            <a:r>
              <a:rPr lang="es-MX" dirty="0" err="1" smtClean="0">
                <a:solidFill>
                  <a:srgbClr val="0070C0"/>
                </a:solidFill>
              </a:rPr>
              <a:t>encounter</a:t>
            </a:r>
            <a:r>
              <a:rPr lang="es-MX" dirty="0" smtClean="0">
                <a:solidFill>
                  <a:srgbClr val="0070C0"/>
                </a:solidFill>
              </a:rPr>
              <a:t> in </a:t>
            </a:r>
            <a:r>
              <a:rPr lang="es-MX" dirty="0" err="1" smtClean="0">
                <a:solidFill>
                  <a:srgbClr val="0070C0"/>
                </a:solidFill>
              </a:rPr>
              <a:t>their</a:t>
            </a:r>
            <a:r>
              <a:rPr lang="es-MX" dirty="0" smtClean="0">
                <a:solidFill>
                  <a:srgbClr val="0070C0"/>
                </a:solidFill>
              </a:rPr>
              <a:t> </a:t>
            </a:r>
            <a:r>
              <a:rPr lang="es-MX" dirty="0" err="1" smtClean="0">
                <a:solidFill>
                  <a:srgbClr val="0070C0"/>
                </a:solidFill>
              </a:rPr>
              <a:t>learning</a:t>
            </a:r>
            <a:r>
              <a:rPr lang="es-MX" dirty="0" smtClean="0">
                <a:solidFill>
                  <a:srgbClr val="0070C0"/>
                </a:solidFill>
              </a:rPr>
              <a:t> </a:t>
            </a:r>
          </a:p>
        </p:txBody>
      </p:sp>
      <p:sp>
        <p:nvSpPr>
          <p:cNvPr id="5" name="CuadroTexto 4"/>
          <p:cNvSpPr txBox="1"/>
          <p:nvPr/>
        </p:nvSpPr>
        <p:spPr>
          <a:xfrm>
            <a:off x="1341885" y="1778914"/>
            <a:ext cx="2880319" cy="2031325"/>
          </a:xfrm>
          <a:prstGeom prst="rect">
            <a:avLst/>
          </a:prstGeom>
          <a:noFill/>
          <a:ln>
            <a:solidFill>
              <a:schemeClr val="bg2"/>
            </a:solidFill>
          </a:ln>
        </p:spPr>
        <p:txBody>
          <a:bodyPr wrap="square" rtlCol="0" anchor="ctr" anchorCtr="1">
            <a:spAutoFit/>
          </a:bodyPr>
          <a:lstStyle/>
          <a:p>
            <a:r>
              <a:rPr lang="es-MX" b="1" dirty="0" err="1" smtClean="0"/>
              <a:t>Willingness</a:t>
            </a:r>
            <a:r>
              <a:rPr lang="es-MX" b="1" dirty="0" smtClean="0"/>
              <a:t> </a:t>
            </a:r>
            <a:r>
              <a:rPr lang="es-MX" b="1" dirty="0" err="1" smtClean="0"/>
              <a:t>to</a:t>
            </a:r>
            <a:r>
              <a:rPr lang="es-MX" b="1" dirty="0" smtClean="0"/>
              <a:t> </a:t>
            </a:r>
            <a:r>
              <a:rPr lang="es-MX" b="1" dirty="0" err="1" smtClean="0"/>
              <a:t>work</a:t>
            </a:r>
            <a:r>
              <a:rPr lang="es-MX" b="1" dirty="0" smtClean="0"/>
              <a:t> </a:t>
            </a:r>
            <a:r>
              <a:rPr lang="es-MX" b="1" dirty="0" err="1" smtClean="0"/>
              <a:t>with</a:t>
            </a:r>
            <a:r>
              <a:rPr lang="es-MX" b="1" dirty="0" smtClean="0"/>
              <a:t> and </a:t>
            </a:r>
            <a:r>
              <a:rPr lang="es-MX" b="1" dirty="0" err="1" smtClean="0"/>
              <a:t>through</a:t>
            </a:r>
            <a:r>
              <a:rPr lang="es-MX" b="1" dirty="0" smtClean="0"/>
              <a:t> </a:t>
            </a:r>
            <a:r>
              <a:rPr lang="es-MX" b="1" dirty="0" err="1" smtClean="0"/>
              <a:t>others</a:t>
            </a:r>
            <a:r>
              <a:rPr lang="es-MX" b="1" dirty="0" smtClean="0">
                <a:solidFill>
                  <a:srgbClr val="FF0000"/>
                </a:solidFill>
              </a:rPr>
              <a:t>.</a:t>
            </a:r>
          </a:p>
          <a:p>
            <a:r>
              <a:rPr lang="es-MX" b="1" dirty="0" err="1" smtClean="0">
                <a:solidFill>
                  <a:srgbClr val="FF0000"/>
                </a:solidFill>
              </a:rPr>
              <a:t>Seeking</a:t>
            </a:r>
            <a:r>
              <a:rPr lang="es-MX" b="1" dirty="0" smtClean="0">
                <a:solidFill>
                  <a:srgbClr val="FF0000"/>
                </a:solidFill>
              </a:rPr>
              <a:t> and </a:t>
            </a:r>
            <a:r>
              <a:rPr lang="es-MX" b="1" dirty="0" err="1" smtClean="0">
                <a:solidFill>
                  <a:srgbClr val="FF0000"/>
                </a:solidFill>
              </a:rPr>
              <a:t>trying</a:t>
            </a:r>
            <a:r>
              <a:rPr lang="es-MX" b="1" dirty="0" smtClean="0">
                <a:solidFill>
                  <a:srgbClr val="FF0000"/>
                </a:solidFill>
              </a:rPr>
              <a:t> </a:t>
            </a:r>
            <a:r>
              <a:rPr lang="es-MX" b="1" dirty="0" err="1" smtClean="0">
                <a:solidFill>
                  <a:srgbClr val="FF0000"/>
                </a:solidFill>
              </a:rPr>
              <a:t>out</a:t>
            </a:r>
            <a:r>
              <a:rPr lang="es-MX" b="1" dirty="0" smtClean="0">
                <a:solidFill>
                  <a:srgbClr val="FF0000"/>
                </a:solidFill>
              </a:rPr>
              <a:t> new </a:t>
            </a:r>
            <a:r>
              <a:rPr lang="es-MX" b="1" dirty="0" err="1" smtClean="0">
                <a:solidFill>
                  <a:srgbClr val="FF0000"/>
                </a:solidFill>
              </a:rPr>
              <a:t>ways</a:t>
            </a:r>
            <a:r>
              <a:rPr lang="es-MX" b="1" dirty="0" smtClean="0">
                <a:solidFill>
                  <a:srgbClr val="FF0000"/>
                </a:solidFill>
              </a:rPr>
              <a:t> of </a:t>
            </a:r>
            <a:r>
              <a:rPr lang="es-MX" b="1" dirty="0" err="1" smtClean="0">
                <a:solidFill>
                  <a:srgbClr val="FF0000"/>
                </a:solidFill>
              </a:rPr>
              <a:t>working</a:t>
            </a:r>
            <a:r>
              <a:rPr lang="es-MX" b="1" dirty="0" smtClean="0">
                <a:solidFill>
                  <a:srgbClr val="FF0000"/>
                </a:solidFill>
              </a:rPr>
              <a:t> </a:t>
            </a:r>
            <a:r>
              <a:rPr lang="es-MX" b="1" dirty="0" err="1" smtClean="0">
                <a:solidFill>
                  <a:srgbClr val="FF0000"/>
                </a:solidFill>
              </a:rPr>
              <a:t>to</a:t>
            </a:r>
            <a:r>
              <a:rPr lang="es-MX" b="1" dirty="0" smtClean="0">
                <a:solidFill>
                  <a:srgbClr val="FF0000"/>
                </a:solidFill>
              </a:rPr>
              <a:t> </a:t>
            </a:r>
            <a:r>
              <a:rPr lang="es-MX" b="1" dirty="0" err="1" smtClean="0">
                <a:solidFill>
                  <a:srgbClr val="FF0000"/>
                </a:solidFill>
              </a:rPr>
              <a:t>support</a:t>
            </a:r>
            <a:r>
              <a:rPr lang="es-MX" b="1" dirty="0" smtClean="0">
                <a:solidFill>
                  <a:srgbClr val="FF0000"/>
                </a:solidFill>
              </a:rPr>
              <a:t> </a:t>
            </a:r>
            <a:r>
              <a:rPr lang="es-MX" b="1" dirty="0" err="1" smtClean="0">
                <a:solidFill>
                  <a:srgbClr val="FF0000"/>
                </a:solidFill>
              </a:rPr>
              <a:t>the</a:t>
            </a:r>
            <a:r>
              <a:rPr lang="es-MX" b="1" dirty="0" smtClean="0">
                <a:solidFill>
                  <a:srgbClr val="FF0000"/>
                </a:solidFill>
              </a:rPr>
              <a:t> Learning of </a:t>
            </a:r>
            <a:r>
              <a:rPr lang="es-MX" b="1" dirty="0" err="1" smtClean="0">
                <a:solidFill>
                  <a:srgbClr val="FF0000"/>
                </a:solidFill>
              </a:rPr>
              <a:t>all</a:t>
            </a:r>
            <a:r>
              <a:rPr lang="es-MX" b="1" dirty="0" smtClean="0">
                <a:solidFill>
                  <a:srgbClr val="FF0000"/>
                </a:solidFill>
              </a:rPr>
              <a:t> </a:t>
            </a:r>
            <a:r>
              <a:rPr lang="es-MX" b="1" dirty="0" err="1" smtClean="0">
                <a:solidFill>
                  <a:srgbClr val="FF0000"/>
                </a:solidFill>
              </a:rPr>
              <a:t>children</a:t>
            </a:r>
            <a:endParaRPr lang="es-MX" b="1" dirty="0" smtClean="0">
              <a:solidFill>
                <a:srgbClr val="FF0000"/>
              </a:solidFill>
            </a:endParaRPr>
          </a:p>
          <a:p>
            <a:endParaRPr lang="es-MX" b="1" dirty="0" smtClean="0">
              <a:solidFill>
                <a:srgbClr val="FF0000"/>
              </a:solidFill>
            </a:endParaRPr>
          </a:p>
          <a:p>
            <a:r>
              <a:rPr lang="es-MX" b="1" dirty="0" smtClean="0">
                <a:solidFill>
                  <a:srgbClr val="FF0000"/>
                </a:solidFill>
              </a:rPr>
              <a:t>GIVE AND TAKE </a:t>
            </a:r>
            <a:endParaRPr lang="en-US" b="1" dirty="0" smtClean="0">
              <a:solidFill>
                <a:srgbClr val="FF0000"/>
              </a:solidFill>
            </a:endParaRPr>
          </a:p>
        </p:txBody>
      </p:sp>
      <p:sp>
        <p:nvSpPr>
          <p:cNvPr id="7" name="CuadroTexto 6"/>
          <p:cNvSpPr txBox="1"/>
          <p:nvPr/>
        </p:nvSpPr>
        <p:spPr>
          <a:xfrm>
            <a:off x="5627316" y="3142709"/>
            <a:ext cx="1035470" cy="646331"/>
          </a:xfrm>
          <a:prstGeom prst="rect">
            <a:avLst/>
          </a:prstGeom>
          <a:noFill/>
          <a:ln>
            <a:solidFill>
              <a:schemeClr val="bg2"/>
            </a:solidFill>
          </a:ln>
        </p:spPr>
        <p:txBody>
          <a:bodyPr wrap="square" rtlCol="0" anchor="ctr" anchorCtr="1">
            <a:spAutoFit/>
          </a:bodyPr>
          <a:lstStyle/>
          <a:p>
            <a:pPr algn="ctr"/>
            <a:r>
              <a:rPr lang="es-MX" dirty="0" smtClean="0"/>
              <a:t>Inclusive</a:t>
            </a:r>
          </a:p>
          <a:p>
            <a:pPr algn="ctr"/>
            <a:r>
              <a:rPr lang="es-MX" dirty="0" err="1" smtClean="0"/>
              <a:t>Practices</a:t>
            </a:r>
            <a:r>
              <a:rPr lang="es-MX" dirty="0" smtClean="0"/>
              <a:t> </a:t>
            </a:r>
            <a:endParaRPr lang="en-US" dirty="0" smtClean="0"/>
          </a:p>
        </p:txBody>
      </p:sp>
    </p:spTree>
    <p:extLst>
      <p:ext uri="{BB962C8B-B14F-4D97-AF65-F5344CB8AC3E}">
        <p14:creationId xmlns:p14="http://schemas.microsoft.com/office/powerpoint/2010/main" val="629991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Presentación de ventas de un producto o servicio">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flip="none" rotWithShape="1">
          <a:gsLst>
            <a:gs pos="0">
              <a:schemeClr val="phClr">
                <a:lumMod val="20000"/>
                <a:lumOff val="80000"/>
              </a:schemeClr>
            </a:gs>
            <a:gs pos="58000">
              <a:schemeClr val="phClr">
                <a:lumMod val="40000"/>
                <a:lumOff val="60000"/>
              </a:schemeClr>
            </a:gs>
            <a:gs pos="100000">
              <a:schemeClr val="phClr"/>
            </a:gs>
          </a:gsLst>
          <a:lin ang="14400000" scaled="0"/>
          <a:tileRect/>
        </a:gradFill>
        <a:gradFill flip="none" rotWithShape="1">
          <a:gsLst>
            <a:gs pos="0">
              <a:schemeClr val="phClr">
                <a:lumMod val="20000"/>
                <a:lumOff val="80000"/>
              </a:schemeClr>
            </a:gs>
            <a:gs pos="58000">
              <a:schemeClr val="phClr">
                <a:lumMod val="40000"/>
                <a:lumOff val="60000"/>
              </a:schemeClr>
            </a:gs>
            <a:gs pos="100000">
              <a:schemeClr val="phClr"/>
            </a:gs>
          </a:gsLst>
          <a:lin ang="17400000" scaled="0"/>
          <a:tileRect/>
        </a:gradFill>
      </a:bgFillStyleLst>
    </a:fmtScheme>
  </a:themeElements>
  <a:objectDefaults>
    <a:spDef>
      <a:spPr>
        <a:ln>
          <a:noFill/>
        </a:ln>
      </a:spPr>
      <a:bodyPr rtlCol="0" anchor="ctr"/>
      <a:lstStyle>
        <a:defPPr algn="ctr">
          <a:defRPr dirty="0"/>
        </a:defPPr>
      </a:lstStyle>
      <a:style>
        <a:lnRef idx="3">
          <a:schemeClr val="lt1"/>
        </a:lnRef>
        <a:fillRef idx="1">
          <a:schemeClr val="accent2"/>
        </a:fillRef>
        <a:effectRef idx="1">
          <a:schemeClr val="accent2"/>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Office_15459640_TF03460555.potx" id="{FA3E7FC6-7BA9-4570-A96D-C67D226C4EE9}" vid="{83158E41-F78A-4578-91E7-752984E370D1}"/>
    </a:ext>
  </a:extLst>
</a:theme>
</file>

<file path=ppt/theme/theme2.xml><?xml version="1.0" encoding="utf-8"?>
<a:theme xmlns:a="http://schemas.openxmlformats.org/drawingml/2006/main" name="Tema de Offic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3494BA"/>
      </a:accent6>
      <a:hlink>
        <a:srgbClr val="6B9F25"/>
      </a:hlink>
      <a:folHlink>
        <a:srgbClr val="9F6715"/>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3494BA"/>
      </a:accent6>
      <a:hlink>
        <a:srgbClr val="6B9F25"/>
      </a:hlink>
      <a:folHlink>
        <a:srgbClr val="9F6715"/>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Presentación de ventas de un producto o servicio para empresas</Template>
  <TotalTime>8361</TotalTime>
  <Words>2378</Words>
  <Application>Microsoft Office PowerPoint</Application>
  <PresentationFormat>Personnalisé</PresentationFormat>
  <Paragraphs>365</Paragraphs>
  <Slides>28</Slides>
  <Notes>6</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28</vt:i4>
      </vt:variant>
    </vt:vector>
  </HeadingPairs>
  <TitlesOfParts>
    <vt:vector size="35" baseType="lpstr">
      <vt:lpstr>Arial</vt:lpstr>
      <vt:lpstr>Calibri</vt:lpstr>
      <vt:lpstr>Cambria</vt:lpstr>
      <vt:lpstr>Corbel</vt:lpstr>
      <vt:lpstr>Symbol</vt:lpstr>
      <vt:lpstr>Times New Roman</vt:lpstr>
      <vt:lpstr>Presentación de ventas de un producto o servicio</vt:lpstr>
      <vt:lpstr>Assessment, from intentions  to tools Session II</vt:lpstr>
      <vt:lpstr>Présentation PowerPoint</vt:lpstr>
      <vt:lpstr>Présentation PowerPoint</vt:lpstr>
      <vt:lpstr>Présentation PowerPoint</vt:lpstr>
      <vt:lpstr>Présentation PowerPoint</vt:lpstr>
      <vt:lpstr>Présentation PowerPoint</vt:lpstr>
      <vt:lpstr>Présentation PowerPoint</vt:lpstr>
      <vt:lpstr>Proposal 1. The inclusive pedagogical approach in action (IPAA) framework.    Florian, L . 2014</vt:lpstr>
      <vt:lpstr>Proposal 1. The inclusive pedagogical approach in action (IPAA) framework.    Florian, F. 2014</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Inclusive Education to achieve theVender un producto o servicio</dc:title>
  <dc:creator>Maestro</dc:creator>
  <cp:lastModifiedBy>HP Inc.</cp:lastModifiedBy>
  <cp:revision>345</cp:revision>
  <cp:lastPrinted>2019-01-03T18:11:33Z</cp:lastPrinted>
  <dcterms:created xsi:type="dcterms:W3CDTF">2018-01-29T17:54:19Z</dcterms:created>
  <dcterms:modified xsi:type="dcterms:W3CDTF">2019-01-07T12:32:07Z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